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charts/colors1.xml" ContentType="application/vnd.ms-office.chartcolorstyle+xml"/>
  <Override PartName="/ppt/charts/style1.xml" ContentType="application/vnd.ms-office.chartstyle+xml"/>
  <Override PartName="/ppt/charts/chartEx1.xml" ContentType="application/vnd.ms-office.chartex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303" r:id="rId2"/>
    <p:sldId id="305" r:id="rId3"/>
    <p:sldId id="338" r:id="rId4"/>
    <p:sldId id="329" r:id="rId5"/>
    <p:sldId id="339" r:id="rId6"/>
    <p:sldId id="340" r:id="rId7"/>
    <p:sldId id="341" r:id="rId8"/>
    <p:sldId id="313" r:id="rId9"/>
    <p:sldId id="317" r:id="rId10"/>
    <p:sldId id="312" r:id="rId11"/>
    <p:sldId id="314" r:id="rId12"/>
    <p:sldId id="332" r:id="rId13"/>
    <p:sldId id="316" r:id="rId14"/>
    <p:sldId id="342" r:id="rId15"/>
    <p:sldId id="343" r:id="rId16"/>
    <p:sldId id="321" r:id="rId17"/>
    <p:sldId id="344" r:id="rId18"/>
    <p:sldId id="323" r:id="rId19"/>
    <p:sldId id="335" r:id="rId20"/>
    <p:sldId id="345" r:id="rId21"/>
    <p:sldId id="346" r:id="rId22"/>
    <p:sldId id="347" r:id="rId23"/>
    <p:sldId id="348" r:id="rId24"/>
    <p:sldId id="334" r:id="rId25"/>
    <p:sldId id="34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2683"/>
    <a:srgbClr val="FCF05E"/>
    <a:srgbClr val="201436"/>
    <a:srgbClr val="7030A0"/>
    <a:srgbClr val="9A64F6"/>
    <a:srgbClr val="EEEEEE"/>
    <a:srgbClr val="818284"/>
    <a:srgbClr val="8F55E0"/>
    <a:srgbClr val="F0A757"/>
    <a:srgbClr val="7DEA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94"/>
    <p:restoredTop sz="94658"/>
  </p:normalViewPr>
  <p:slideViewPr>
    <p:cSldViewPr snapToGrid="0">
      <p:cViewPr varScale="1">
        <p:scale>
          <a:sx n="120" d="100"/>
          <a:sy n="120" d="100"/>
        </p:scale>
        <p:origin x="92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Sheet1!$A$1:$A$76</cx:f>
        <cx:lvl ptCount="76" formatCode="General">
          <cx:pt idx="0">1</cx:pt>
          <cx:pt idx="1">3</cx:pt>
          <cx:pt idx="2">3</cx:pt>
          <cx:pt idx="3">3</cx:pt>
          <cx:pt idx="4">5</cx:pt>
          <cx:pt idx="5">6</cx:pt>
          <cx:pt idx="6">6</cx:pt>
          <cx:pt idx="7">6</cx:pt>
          <cx:pt idx="8">7</cx:pt>
          <cx:pt idx="9">8</cx:pt>
          <cx:pt idx="10">8</cx:pt>
          <cx:pt idx="11">9</cx:pt>
          <cx:pt idx="12">9</cx:pt>
          <cx:pt idx="13">9</cx:pt>
          <cx:pt idx="14">9</cx:pt>
          <cx:pt idx="15">9</cx:pt>
          <cx:pt idx="16">10</cx:pt>
          <cx:pt idx="17">10</cx:pt>
          <cx:pt idx="18">10</cx:pt>
          <cx:pt idx="19">10</cx:pt>
          <cx:pt idx="20">10</cx:pt>
          <cx:pt idx="21">10</cx:pt>
          <cx:pt idx="22">11</cx:pt>
          <cx:pt idx="23">11</cx:pt>
          <cx:pt idx="24">11</cx:pt>
          <cx:pt idx="25">11</cx:pt>
          <cx:pt idx="26">11</cx:pt>
          <cx:pt idx="27">11</cx:pt>
          <cx:pt idx="28">12</cx:pt>
          <cx:pt idx="29">12</cx:pt>
          <cx:pt idx="30">12</cx:pt>
          <cx:pt idx="31">12</cx:pt>
          <cx:pt idx="32">12</cx:pt>
          <cx:pt idx="33">12</cx:pt>
          <cx:pt idx="34">13</cx:pt>
          <cx:pt idx="35">13</cx:pt>
          <cx:pt idx="36">13</cx:pt>
          <cx:pt idx="37">13</cx:pt>
          <cx:pt idx="38">13</cx:pt>
          <cx:pt idx="39">14</cx:pt>
          <cx:pt idx="40">14</cx:pt>
          <cx:pt idx="41">14</cx:pt>
          <cx:pt idx="42">14</cx:pt>
          <cx:pt idx="43">14</cx:pt>
          <cx:pt idx="44">14</cx:pt>
          <cx:pt idx="45">15</cx:pt>
          <cx:pt idx="46">15</cx:pt>
          <cx:pt idx="47">15</cx:pt>
          <cx:pt idx="48">15</cx:pt>
          <cx:pt idx="49">15</cx:pt>
          <cx:pt idx="50">15</cx:pt>
          <cx:pt idx="51">15</cx:pt>
          <cx:pt idx="52">15</cx:pt>
          <cx:pt idx="53">16</cx:pt>
          <cx:pt idx="54">16</cx:pt>
          <cx:pt idx="55">16</cx:pt>
          <cx:pt idx="56">16</cx:pt>
          <cx:pt idx="57">17</cx:pt>
          <cx:pt idx="58">17</cx:pt>
          <cx:pt idx="59">17</cx:pt>
          <cx:pt idx="60">17</cx:pt>
          <cx:pt idx="61">17</cx:pt>
          <cx:pt idx="62">17</cx:pt>
          <cx:pt idx="63">18</cx:pt>
          <cx:pt idx="64">18</cx:pt>
          <cx:pt idx="65">18</cx:pt>
          <cx:pt idx="66">18</cx:pt>
          <cx:pt idx="67">19</cx:pt>
          <cx:pt idx="68">19</cx:pt>
          <cx:pt idx="69">19</cx:pt>
          <cx:pt idx="70">20</cx:pt>
          <cx:pt idx="71">21</cx:pt>
          <cx:pt idx="72">22</cx:pt>
          <cx:pt idx="73">22</cx:pt>
          <cx:pt idx="74">24</cx:pt>
          <cx:pt idx="75">24</cx:pt>
        </cx:lvl>
      </cx:numDim>
    </cx:data>
  </cx:chartData>
  <cx:chart>
    <cx:title pos="t" align="ctr" overlay="0">
      <cx:tx>
        <cx:txData>
          <cx:v>Chart Title</cx:v>
        </cx:txData>
      </cx:tx>
      <cx:txPr>
        <a:bodyPr rot="0" spcFirstLastPara="1" vertOverflow="ellipsis" vert="horz" wrap="square" lIns="38100" tIns="19050" rIns="38100" bIns="19050" anchor="ctr" anchorCtr="1" compatLnSpc="0"/>
        <a:lstStyle/>
        <a:p>
          <a:pPr algn="ctr" rtl="0">
            <a:defRPr sz="1862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defRPr>
          </a:pPr>
          <a:r>
            <a:rPr kumimoji="0" lang="en-US" sz="1862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Georgia" panose="02040502050405020303" pitchFamily="18" charset="0"/>
            </a:rPr>
            <a:t>Chart Title</a:t>
          </a:r>
        </a:p>
      </cx:txPr>
    </cx:title>
    <cx:plotArea>
      <cx:plotAreaRegion>
        <cx:series layoutId="clusteredColumn" uniqueId="{E113600F-7F10-3043-B47D-CE776ECBABBD}">
          <cx:tx>
            <cx:txData>
              <cx:f>Sheet1!$A$1:$A$0</cx:f>
              <cx:v/>
            </cx:txData>
          </cx:tx>
          <cx:spPr>
            <a:solidFill>
              <a:srgbClr val="4F2683"/>
            </a:solidFill>
            <a:ln>
              <a:noFill/>
            </a:ln>
          </cx:spPr>
          <cx:dataPt idx="0">
            <cx:spPr>
              <a:effectLst>
                <a:outerShdw blurRad="50800" dist="50800" dir="5400000" algn="ctr" rotWithShape="0">
                  <a:srgbClr val="7030A0"/>
                </a:outerShdw>
              </a:effectLst>
            </cx:spPr>
          </cx:dataPt>
          <cx:dataPt idx="1"/>
          <cx:dataPt idx="3"/>
          <cx:dataId val="0"/>
          <cx:layoutPr>
            <cx:binning intervalClosed="r"/>
          </cx:layoutPr>
        </cx:series>
      </cx:plotAreaRegion>
      <cx:axis id="0">
        <cx:catScaling gapWidth="0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defRPr>
            </a:pPr>
            <a:endParaRPr lang="en-US" sz="1197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Georgia" panose="02040502050405020303" pitchFamily="18" charset="0"/>
            </a:endParaRPr>
          </a:p>
        </cx:txPr>
      </cx:axis>
      <cx:axis id="1">
        <cx:valScaling/>
        <cx:majorGridlines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66FA9-60D5-9541-BBCB-B8165CC2B72F}" type="datetimeFigureOut">
              <a:rPr lang="en-US" smtClean="0"/>
              <a:t>6/17/25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5D431-5E9F-BC42-A359-5C00EA680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662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A9B5214-D11F-C76B-C8F5-9A2DDE6117D5}"/>
              </a:ext>
            </a:extLst>
          </p:cNvPr>
          <p:cNvSpPr/>
          <p:nvPr userDrawn="1"/>
        </p:nvSpPr>
        <p:spPr>
          <a:xfrm>
            <a:off x="0" y="-1935"/>
            <a:ext cx="12316349" cy="6860214"/>
          </a:xfrm>
          <a:prstGeom prst="rect">
            <a:avLst/>
          </a:prstGeom>
          <a:solidFill>
            <a:srgbClr val="4F2683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AFC0D3-2F9C-822A-242C-4B1134A33A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4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222" y="-2811"/>
            <a:ext cx="1231125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54512" y="2655808"/>
            <a:ext cx="10124757" cy="1109421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Tahoma"/>
                <a:ea typeface="Tahoma"/>
                <a:cs typeface="Tahoma"/>
              </a:rPr>
              <a:t>Presentation 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54377" y="3880937"/>
            <a:ext cx="5041620" cy="572734"/>
          </a:xfrm>
        </p:spPr>
        <p:txBody>
          <a:bodyPr>
            <a:noAutofit/>
          </a:bodyPr>
          <a:lstStyle>
            <a:lvl1pPr marL="0" indent="0" algn="l">
              <a:buNone/>
              <a:defRPr sz="28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algn="l"/>
            <a:r>
              <a:rPr lang="en-US" sz="2800">
                <a:solidFill>
                  <a:schemeClr val="bg1"/>
                </a:solidFill>
                <a:latin typeface="Georgia" panose="02040502050405020303" pitchFamily="18" charset="0"/>
                <a:ea typeface="Open Sans"/>
                <a:cs typeface="Open Sans"/>
              </a:rPr>
              <a:t>Presenter’s Name</a:t>
            </a:r>
            <a:endParaRPr lang="en-US" sz="2800">
              <a:solidFill>
                <a:schemeClr val="bg1"/>
              </a:solidFill>
              <a:latin typeface="Georgia" panose="02040502050405020303" pitchFamily="18" charset="0"/>
              <a:ea typeface="Tahoma"/>
              <a:cs typeface="Tahoma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54ACFC8-7633-E4D1-7B5E-B6B2433A32FA}"/>
              </a:ext>
            </a:extLst>
          </p:cNvPr>
          <p:cNvCxnSpPr>
            <a:cxnSpLocks/>
          </p:cNvCxnSpPr>
          <p:nvPr userDrawn="1"/>
        </p:nvCxnSpPr>
        <p:spPr>
          <a:xfrm>
            <a:off x="901482" y="3185399"/>
            <a:ext cx="0" cy="2192513"/>
          </a:xfrm>
          <a:prstGeom prst="straightConnector1">
            <a:avLst/>
          </a:prstGeom>
          <a:ln>
            <a:solidFill>
              <a:srgbClr val="FCF0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5DC0EA0-5266-7440-7275-4F442F5DDDE7}"/>
              </a:ext>
            </a:extLst>
          </p:cNvPr>
          <p:cNvGrpSpPr/>
          <p:nvPr userDrawn="1"/>
        </p:nvGrpSpPr>
        <p:grpSpPr>
          <a:xfrm>
            <a:off x="1084501" y="5617861"/>
            <a:ext cx="2832773" cy="518572"/>
            <a:chOff x="1084501" y="5617861"/>
            <a:chExt cx="2832773" cy="518572"/>
          </a:xfrm>
        </p:grpSpPr>
        <p:pic>
          <p:nvPicPr>
            <p:cNvPr id="14" name="Picture 13" descr="A white text on a black background&#10;&#10;Description automatically generated">
              <a:extLst>
                <a:ext uri="{FF2B5EF4-FFF2-40B4-BE49-F238E27FC236}">
                  <a16:creationId xmlns:a16="http://schemas.microsoft.com/office/drawing/2014/main" id="{61D39490-2C51-DA08-E8BE-FE654BB184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4501" y="5617861"/>
              <a:ext cx="1357200" cy="518572"/>
            </a:xfrm>
            <a:prstGeom prst="rect">
              <a:avLst/>
            </a:prstGeom>
          </p:spPr>
        </p:pic>
        <p:pic>
          <p:nvPicPr>
            <p:cNvPr id="15" name="Picture 14" descr="A white text on a black background&#10;&#10;Description automatically generated">
              <a:extLst>
                <a:ext uri="{FF2B5EF4-FFF2-40B4-BE49-F238E27FC236}">
                  <a16:creationId xmlns:a16="http://schemas.microsoft.com/office/drawing/2014/main" id="{E606E23B-6A9B-6BE7-3671-96AD26D3F3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60074" y="5716242"/>
              <a:ext cx="1357200" cy="321810"/>
            </a:xfrm>
            <a:prstGeom prst="rect">
              <a:avLst/>
            </a:prstGeom>
          </p:spPr>
        </p:pic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2914F0A9-9BCF-59A7-7777-327105369E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54376" y="4500096"/>
            <a:ext cx="5041609" cy="9144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Only_dark">
    <p:bg>
      <p:bgPr>
        <a:solidFill>
          <a:srgbClr val="4F26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E3E5836-B56E-1F54-2F58-0CD2B704FA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8342" y="874643"/>
            <a:ext cx="5257800" cy="84254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0A8057E-6A84-91F7-48A8-543B63527B77}"/>
              </a:ext>
            </a:extLst>
          </p:cNvPr>
          <p:cNvCxnSpPr>
            <a:cxnSpLocks/>
          </p:cNvCxnSpPr>
          <p:nvPr userDrawn="1"/>
        </p:nvCxnSpPr>
        <p:spPr>
          <a:xfrm>
            <a:off x="776964" y="1100379"/>
            <a:ext cx="0" cy="4669922"/>
          </a:xfrm>
          <a:prstGeom prst="straightConnector1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E0EC29C1-0431-54CB-6B1D-6800665269C4}"/>
              </a:ext>
            </a:extLst>
          </p:cNvPr>
          <p:cNvGrpSpPr/>
          <p:nvPr userDrawn="1"/>
        </p:nvGrpSpPr>
        <p:grpSpPr>
          <a:xfrm>
            <a:off x="8326290" y="5760000"/>
            <a:ext cx="2832773" cy="518572"/>
            <a:chOff x="1084501" y="5617861"/>
            <a:chExt cx="2832773" cy="518572"/>
          </a:xfrm>
        </p:grpSpPr>
        <p:pic>
          <p:nvPicPr>
            <p:cNvPr id="7" name="Picture 6" descr="A white text on a black background&#10;&#10;Description automatically generated">
              <a:extLst>
                <a:ext uri="{FF2B5EF4-FFF2-40B4-BE49-F238E27FC236}">
                  <a16:creationId xmlns:a16="http://schemas.microsoft.com/office/drawing/2014/main" id="{ACB88B5B-B041-E6D4-121F-BD3A11E90D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4501" y="5617861"/>
              <a:ext cx="1357200" cy="518572"/>
            </a:xfrm>
            <a:prstGeom prst="rect">
              <a:avLst/>
            </a:prstGeom>
          </p:spPr>
        </p:pic>
        <p:pic>
          <p:nvPicPr>
            <p:cNvPr id="8" name="Picture 7" descr="A white text on a black background&#10;&#10;Description automatically generated">
              <a:extLst>
                <a:ext uri="{FF2B5EF4-FFF2-40B4-BE49-F238E27FC236}">
                  <a16:creationId xmlns:a16="http://schemas.microsoft.com/office/drawing/2014/main" id="{7CC9A013-EE3A-51B8-45AB-9E309EDF9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60074" y="5716242"/>
              <a:ext cx="1357200" cy="321810"/>
            </a:xfrm>
            <a:prstGeom prst="rect">
              <a:avLst/>
            </a:prstGeom>
          </p:spPr>
        </p:pic>
      </p:grp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718F8C7-282A-D4FF-1F1C-5563CC88A04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8342" y="2065076"/>
            <a:ext cx="10025063" cy="3705225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here to add text</a:t>
            </a:r>
          </a:p>
        </p:txBody>
      </p:sp>
    </p:spTree>
    <p:extLst>
      <p:ext uri="{BB962C8B-B14F-4D97-AF65-F5344CB8AC3E}">
        <p14:creationId xmlns:p14="http://schemas.microsoft.com/office/powerpoint/2010/main" val="2876490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+image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in a hallway&#10;&#10;Description automatically generated">
            <a:extLst>
              <a:ext uri="{FF2B5EF4-FFF2-40B4-BE49-F238E27FC236}">
                <a16:creationId xmlns:a16="http://schemas.microsoft.com/office/drawing/2014/main" id="{BD5145E5-875A-FE61-3001-1CE2A6852F83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7529" y="-1"/>
            <a:ext cx="7434471" cy="687016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65984CD-F4EF-5BED-4AF8-3B9CC13D3716}"/>
              </a:ext>
            </a:extLst>
          </p:cNvPr>
          <p:cNvSpPr/>
          <p:nvPr userDrawn="1"/>
        </p:nvSpPr>
        <p:spPr>
          <a:xfrm>
            <a:off x="0" y="-537"/>
            <a:ext cx="5268203" cy="6870700"/>
          </a:xfrm>
          <a:prstGeom prst="rect">
            <a:avLst/>
          </a:prstGeom>
          <a:solidFill>
            <a:srgbClr val="4F26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3478C5B-16DE-AABD-2F53-C925B8C31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2459" y="874643"/>
            <a:ext cx="4114800" cy="84254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CC6D16C-A101-C4D9-7698-1507173C7FF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72460" y="1767551"/>
            <a:ext cx="4114800" cy="363427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 here to add text</a:t>
            </a:r>
            <a:endParaRPr lang="en-US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61B0199-A1F1-69DA-C471-94563FA29862}"/>
              </a:ext>
            </a:extLst>
          </p:cNvPr>
          <p:cNvGrpSpPr/>
          <p:nvPr userDrawn="1"/>
        </p:nvGrpSpPr>
        <p:grpSpPr>
          <a:xfrm>
            <a:off x="572459" y="5760000"/>
            <a:ext cx="2832773" cy="518572"/>
            <a:chOff x="1084501" y="5617861"/>
            <a:chExt cx="2832773" cy="518572"/>
          </a:xfrm>
        </p:grpSpPr>
        <p:pic>
          <p:nvPicPr>
            <p:cNvPr id="14" name="Picture 13" descr="A white text on a black background&#10;&#10;Description automatically generated">
              <a:extLst>
                <a:ext uri="{FF2B5EF4-FFF2-40B4-BE49-F238E27FC236}">
                  <a16:creationId xmlns:a16="http://schemas.microsoft.com/office/drawing/2014/main" id="{193CD81C-ED60-F02B-23C6-43518DC55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4501" y="5617861"/>
              <a:ext cx="1357200" cy="518572"/>
            </a:xfrm>
            <a:prstGeom prst="rect">
              <a:avLst/>
            </a:prstGeom>
          </p:spPr>
        </p:pic>
        <p:pic>
          <p:nvPicPr>
            <p:cNvPr id="15" name="Picture 14" descr="A white text on a black background&#10;&#10;Description automatically generated">
              <a:extLst>
                <a:ext uri="{FF2B5EF4-FFF2-40B4-BE49-F238E27FC236}">
                  <a16:creationId xmlns:a16="http://schemas.microsoft.com/office/drawing/2014/main" id="{199A4C25-584D-BA52-E02D-A0ED07EC6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60074" y="5716242"/>
              <a:ext cx="1357200" cy="321810"/>
            </a:xfrm>
            <a:prstGeom prst="rect">
              <a:avLst/>
            </a:prstGeom>
          </p:spPr>
        </p:pic>
      </p:grp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5CF7E98A-1EDE-CEE3-8F39-32B7821200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68913" y="0"/>
            <a:ext cx="6923087" cy="68707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keylin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E3E5836-B56E-1F54-2F58-0CD2B704FA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8342" y="874643"/>
            <a:ext cx="5117658" cy="8425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81691B2-4648-B702-E303-1F6A01554AD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978341" y="1825625"/>
            <a:ext cx="10375451" cy="114242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 here to add text</a:t>
            </a:r>
            <a:endParaRPr lang="en-US" dirty="0">
              <a:solidFill>
                <a:srgbClr val="20143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A0C2D7F-F73C-32B8-43DD-E240BE5DDAFE}"/>
              </a:ext>
            </a:extLst>
          </p:cNvPr>
          <p:cNvGrpSpPr/>
          <p:nvPr userDrawn="1"/>
        </p:nvGrpSpPr>
        <p:grpSpPr>
          <a:xfrm>
            <a:off x="8288990" y="5942708"/>
            <a:ext cx="2870073" cy="518031"/>
            <a:chOff x="1146979" y="5610461"/>
            <a:chExt cx="2870073" cy="518031"/>
          </a:xfrm>
        </p:grpSpPr>
        <p:pic>
          <p:nvPicPr>
            <p:cNvPr id="13" name="Picture 12" descr="Purple and white text on a black background&#10;&#10;Description automatically generated">
              <a:extLst>
                <a:ext uri="{FF2B5EF4-FFF2-40B4-BE49-F238E27FC236}">
                  <a16:creationId xmlns:a16="http://schemas.microsoft.com/office/drawing/2014/main" id="{19587A2B-1D2D-E672-5AE4-A976F737C0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6979" y="5610461"/>
              <a:ext cx="1355786" cy="518031"/>
            </a:xfrm>
            <a:prstGeom prst="rect">
              <a:avLst/>
            </a:prstGeom>
          </p:spPr>
        </p:pic>
        <p:pic>
          <p:nvPicPr>
            <p:cNvPr id="14" name="Picture 13" descr="A purple text on a black background&#10;&#10;Description automatically generated">
              <a:extLst>
                <a:ext uri="{FF2B5EF4-FFF2-40B4-BE49-F238E27FC236}">
                  <a16:creationId xmlns:a16="http://schemas.microsoft.com/office/drawing/2014/main" id="{AD9FA456-F115-30D4-3A90-4CF882791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61266" y="5707341"/>
              <a:ext cx="1355786" cy="324270"/>
            </a:xfrm>
            <a:prstGeom prst="rect">
              <a:avLst/>
            </a:prstGeom>
          </p:spPr>
        </p:pic>
      </p:grp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6ACF28E-7551-98A3-248E-DE35E47E3F46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978341" y="4071427"/>
            <a:ext cx="10375451" cy="114242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 here to add text</a:t>
            </a:r>
            <a:endParaRPr lang="en-US" dirty="0">
              <a:solidFill>
                <a:srgbClr val="20143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30CF7FD-39E2-28EC-CF57-8055901848D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8343" y="3117957"/>
            <a:ext cx="5117658" cy="8424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4400"/>
            </a:lvl1pPr>
            <a:lvl2pPr marL="457200" indent="0">
              <a:buNone/>
              <a:defRPr sz="4400"/>
            </a:lvl2pPr>
            <a:lvl3pPr marL="914400" indent="0">
              <a:buNone/>
              <a:defRPr sz="4400"/>
            </a:lvl3pPr>
            <a:lvl4pPr marL="1371600" indent="0">
              <a:buNone/>
              <a:defRPr sz="4400"/>
            </a:lvl4pPr>
            <a:lvl5pPr marL="1828800" indent="0">
              <a:buNone/>
              <a:defRPr sz="4400"/>
            </a:lvl5pPr>
          </a:lstStyle>
          <a:p>
            <a:pPr lvl="0"/>
            <a:r>
              <a:rPr lang="en-US"/>
              <a:t>Title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7D01E72-2A84-F535-2892-532A54CB94C2}"/>
              </a:ext>
            </a:extLst>
          </p:cNvPr>
          <p:cNvCxnSpPr>
            <a:cxnSpLocks/>
          </p:cNvCxnSpPr>
          <p:nvPr userDrawn="1"/>
        </p:nvCxnSpPr>
        <p:spPr>
          <a:xfrm>
            <a:off x="776964" y="1100379"/>
            <a:ext cx="0" cy="4860000"/>
          </a:xfrm>
          <a:prstGeom prst="straightConnector1">
            <a:avLst/>
          </a:prstGeom>
          <a:ln>
            <a:solidFill>
              <a:srgbClr val="8F55E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6683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images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56084EA-2C50-B778-DF73-9BCFE4983EDC}"/>
              </a:ext>
            </a:extLst>
          </p:cNvPr>
          <p:cNvSpPr>
            <a:spLocks/>
          </p:cNvSpPr>
          <p:nvPr userDrawn="1"/>
        </p:nvSpPr>
        <p:spPr>
          <a:xfrm>
            <a:off x="-1856" y="1"/>
            <a:ext cx="12193856" cy="2692399"/>
          </a:xfrm>
          <a:prstGeom prst="rect">
            <a:avLst/>
          </a:prstGeom>
          <a:solidFill>
            <a:srgbClr val="4F26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D5897AE-7235-B94A-001E-563E1B90E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3575" y="396875"/>
            <a:ext cx="3176588" cy="293528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AF12952A-FAD5-0677-9386-C89F96700DA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07706" y="396875"/>
            <a:ext cx="3176588" cy="293528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9618EEC3-BF61-4484-43F8-D266D494BF9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51837" y="396875"/>
            <a:ext cx="3176588" cy="293528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99666" y="3728866"/>
            <a:ext cx="10828011" cy="823912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99666" y="4552778"/>
            <a:ext cx="10828011" cy="216869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24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 here to add text</a:t>
            </a:r>
            <a:endParaRPr lang="en-US" sz="2800" dirty="0">
              <a:solidFill>
                <a:srgbClr val="4F268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id="{56D6AAB0-BF71-E375-BB64-80FF545A66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2"/>
          <a:stretch/>
        </p:blipFill>
        <p:spPr>
          <a:xfrm>
            <a:off x="9324" y="1301"/>
            <a:ext cx="4790306" cy="6860266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13F5F9C-9336-A6F5-41B7-404FCE8B14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70065" y="874643"/>
            <a:ext cx="5257800" cy="8425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8BC56BE-951A-CAAB-22E3-ABFD3508216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970065" y="1825625"/>
            <a:ext cx="5557371" cy="415773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 here to add text</a:t>
            </a:r>
            <a:endParaRPr lang="en-US" dirty="0">
              <a:solidFill>
                <a:srgbClr val="20143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D688FA-A609-0930-6F56-68B38C67D28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80377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+im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C2971B01-5FE2-0837-490D-4083F10088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01694" y="-2266"/>
            <a:ext cx="4790306" cy="6860266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13F5F9C-9336-A6F5-41B7-404FCE8B14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2459" y="874643"/>
            <a:ext cx="6158125" cy="8425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249ECB6-B3B1-298C-50F7-4E8E7276D15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72459" y="1825625"/>
            <a:ext cx="6158125" cy="415773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 here to add text</a:t>
            </a:r>
            <a:endParaRPr lang="en-US" dirty="0">
              <a:solidFill>
                <a:srgbClr val="20143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29764D2-8B1F-44B9-178A-5F8E2A9EB1B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392988" y="0"/>
            <a:ext cx="4799012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40367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+im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13F5F9C-9336-A6F5-41B7-404FCE8B14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2458" y="874643"/>
            <a:ext cx="5523541" cy="8425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249ECB6-B3B1-298C-50F7-4E8E7276D15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72458" y="1825625"/>
            <a:ext cx="5523541" cy="388090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 here to add text</a:t>
            </a:r>
            <a:endParaRPr lang="en-US" dirty="0">
              <a:solidFill>
                <a:srgbClr val="20143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FBDB8AE-B8B3-7948-9613-BCABBF0A9FCA}"/>
              </a:ext>
            </a:extLst>
          </p:cNvPr>
          <p:cNvSpPr>
            <a:spLocks/>
          </p:cNvSpPr>
          <p:nvPr userDrawn="1"/>
        </p:nvSpPr>
        <p:spPr>
          <a:xfrm>
            <a:off x="7848600" y="-1"/>
            <a:ext cx="4343400" cy="5550133"/>
          </a:xfrm>
          <a:prstGeom prst="rect">
            <a:avLst/>
          </a:prstGeom>
          <a:solidFill>
            <a:srgbClr val="4F26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4E3568-06BA-A5C9-8AAC-60DA2ABC52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3014" y="294032"/>
            <a:ext cx="5093677" cy="5412502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379CCE2-3865-0BA3-4D67-CE09C97356B3}"/>
              </a:ext>
            </a:extLst>
          </p:cNvPr>
          <p:cNvGrpSpPr>
            <a:grpSpLocks/>
          </p:cNvGrpSpPr>
          <p:nvPr userDrawn="1"/>
        </p:nvGrpSpPr>
        <p:grpSpPr>
          <a:xfrm>
            <a:off x="9016618" y="5943600"/>
            <a:ext cx="2870073" cy="518031"/>
            <a:chOff x="1146979" y="5610461"/>
            <a:chExt cx="2870073" cy="518031"/>
          </a:xfrm>
        </p:grpSpPr>
        <p:pic>
          <p:nvPicPr>
            <p:cNvPr id="11" name="Picture 10" descr="Purple and white text on a black background&#10;&#10;Description automatically generated">
              <a:extLst>
                <a:ext uri="{FF2B5EF4-FFF2-40B4-BE49-F238E27FC236}">
                  <a16:creationId xmlns:a16="http://schemas.microsoft.com/office/drawing/2014/main" id="{32A8204E-BEAD-EB1D-281A-345FDC955E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6979" y="5610461"/>
              <a:ext cx="1355786" cy="518031"/>
            </a:xfrm>
            <a:prstGeom prst="rect">
              <a:avLst/>
            </a:prstGeom>
          </p:spPr>
        </p:pic>
        <p:pic>
          <p:nvPicPr>
            <p:cNvPr id="12" name="Picture 11" descr="A purple text on a black background&#10;&#10;Description automatically generated">
              <a:extLst>
                <a:ext uri="{FF2B5EF4-FFF2-40B4-BE49-F238E27FC236}">
                  <a16:creationId xmlns:a16="http://schemas.microsoft.com/office/drawing/2014/main" id="{2D3DBFF0-C9B7-FE99-895F-8733DBCEF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61266" y="5707341"/>
              <a:ext cx="1355786" cy="324270"/>
            </a:xfrm>
            <a:prstGeom prst="rect">
              <a:avLst/>
            </a:prstGeom>
          </p:spPr>
        </p:pic>
      </p:grp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884E329-92D0-B7D0-50BF-23F2E8FF7B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92913" y="293688"/>
            <a:ext cx="5094287" cy="541337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5522610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ong walkway leading to a building&#10;&#10;Description automatically generated">
            <a:extLst>
              <a:ext uri="{FF2B5EF4-FFF2-40B4-BE49-F238E27FC236}">
                <a16:creationId xmlns:a16="http://schemas.microsoft.com/office/drawing/2014/main" id="{3AD55302-F324-94BB-A453-0F3A9BC01B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7"/>
          <a:stretch/>
        </p:blipFill>
        <p:spPr>
          <a:xfrm>
            <a:off x="0" y="-801777"/>
            <a:ext cx="12192000" cy="592622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F80585B0-D7B8-9330-0156-ACBE85303481}"/>
              </a:ext>
            </a:extLst>
          </p:cNvPr>
          <p:cNvSpPr>
            <a:spLocks/>
          </p:cNvSpPr>
          <p:nvPr userDrawn="1"/>
        </p:nvSpPr>
        <p:spPr>
          <a:xfrm>
            <a:off x="4707074" y="3020582"/>
            <a:ext cx="7022305" cy="2895301"/>
          </a:xfrm>
          <a:prstGeom prst="rect">
            <a:avLst/>
          </a:prstGeom>
          <a:solidFill>
            <a:srgbClr val="4F26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C161824-3994-E360-C80B-D0CB8A2EB4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45088" y="4618038"/>
            <a:ext cx="5827712" cy="1103312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BC2DF9E-578C-ECF5-6CE3-4AAE39602F3B}"/>
              </a:ext>
            </a:extLst>
          </p:cNvPr>
          <p:cNvGrpSpPr/>
          <p:nvPr userDrawn="1"/>
        </p:nvGrpSpPr>
        <p:grpSpPr>
          <a:xfrm>
            <a:off x="771771" y="5504528"/>
            <a:ext cx="2870073" cy="518031"/>
            <a:chOff x="1146979" y="5610461"/>
            <a:chExt cx="2870073" cy="518031"/>
          </a:xfrm>
        </p:grpSpPr>
        <p:pic>
          <p:nvPicPr>
            <p:cNvPr id="15" name="Picture 14" descr="Purple and white text on a black background&#10;&#10;Description automatically generated">
              <a:extLst>
                <a:ext uri="{FF2B5EF4-FFF2-40B4-BE49-F238E27FC236}">
                  <a16:creationId xmlns:a16="http://schemas.microsoft.com/office/drawing/2014/main" id="{EFFBAB56-46DD-A4E9-C6B1-8E6534B1FB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6979" y="5610461"/>
              <a:ext cx="1355786" cy="518031"/>
            </a:xfrm>
            <a:prstGeom prst="rect">
              <a:avLst/>
            </a:prstGeom>
          </p:spPr>
        </p:pic>
        <p:pic>
          <p:nvPicPr>
            <p:cNvPr id="16" name="Picture 15" descr="A purple text on a black background&#10;&#10;Description automatically generated">
              <a:extLst>
                <a:ext uri="{FF2B5EF4-FFF2-40B4-BE49-F238E27FC236}">
                  <a16:creationId xmlns:a16="http://schemas.microsoft.com/office/drawing/2014/main" id="{D645F07A-C5F4-FA74-C36C-93325F84E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61266" y="5707341"/>
              <a:ext cx="1355786" cy="324270"/>
            </a:xfrm>
            <a:prstGeom prst="rect">
              <a:avLst/>
            </a:prstGeom>
          </p:spPr>
        </p:pic>
      </p:grp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0401D210-DD4B-B813-90A0-A15E73652D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45088" y="3603826"/>
            <a:ext cx="5695951" cy="914400"/>
          </a:xfrm>
        </p:spPr>
        <p:txBody>
          <a:bodyPr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</a:defRPr>
            </a:lvl1pPr>
            <a:lvl2pPr marL="457200" indent="0">
              <a:buNone/>
              <a:defRPr sz="4400">
                <a:solidFill>
                  <a:schemeClr val="bg1"/>
                </a:solidFill>
              </a:defRPr>
            </a:lvl2pPr>
            <a:lvl3pPr marL="914400" indent="0">
              <a:buNone/>
              <a:defRPr sz="4400">
                <a:solidFill>
                  <a:schemeClr val="bg1"/>
                </a:solidFill>
              </a:defRPr>
            </a:lvl3pPr>
            <a:lvl4pPr marL="1371600" indent="0">
              <a:buNone/>
              <a:defRPr sz="4400">
                <a:solidFill>
                  <a:schemeClr val="bg1"/>
                </a:solidFill>
              </a:defRPr>
            </a:lvl4pPr>
            <a:lvl5pPr marL="1828800" indent="0">
              <a:buNone/>
              <a:defRPr sz="4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2757789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387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45605" y="3216826"/>
            <a:ext cx="5181594" cy="1526400"/>
          </a:xfrm>
        </p:spPr>
        <p:txBody>
          <a:bodyPr/>
          <a:lstStyle/>
          <a:p>
            <a:r>
              <a:rPr lang="en-US" dirty="0">
                <a:solidFill>
                  <a:srgbClr val="201436"/>
                </a:solidFill>
                <a:latin typeface="Tahoma"/>
                <a:ea typeface="Tahoma"/>
                <a:cs typeface="Tahoma"/>
              </a:rPr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47006" y="4418360"/>
            <a:ext cx="5181600" cy="115142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 here to add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73099E-9429-0ADF-6B79-3FC737D17764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845"/>
            <a:ext cx="12192299" cy="2724468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0FF2698-E3A1-7705-5185-45C845811A40}"/>
              </a:ext>
            </a:extLst>
          </p:cNvPr>
          <p:cNvCxnSpPr>
            <a:cxnSpLocks/>
          </p:cNvCxnSpPr>
          <p:nvPr userDrawn="1"/>
        </p:nvCxnSpPr>
        <p:spPr>
          <a:xfrm>
            <a:off x="630448" y="3761811"/>
            <a:ext cx="0" cy="1775386"/>
          </a:xfrm>
          <a:prstGeom prst="straightConnector1">
            <a:avLst/>
          </a:prstGeom>
          <a:ln>
            <a:solidFill>
              <a:srgbClr val="9A64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05FAFF4-FD1B-EF8D-5BB0-83C78569A71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272891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80103" y="1565552"/>
            <a:ext cx="5181594" cy="604800"/>
          </a:xfrm>
        </p:spPr>
        <p:txBody>
          <a:bodyPr>
            <a:noAutofit/>
          </a:bodyPr>
          <a:lstStyle>
            <a:lvl1pPr>
              <a:defRPr sz="4100"/>
            </a:lvl1pPr>
          </a:lstStyle>
          <a:p>
            <a:r>
              <a:rPr lang="en-US" dirty="0">
                <a:solidFill>
                  <a:srgbClr val="201436"/>
                </a:solidFill>
                <a:latin typeface="Tahoma"/>
                <a:ea typeface="Tahoma"/>
                <a:cs typeface="Tahoma"/>
              </a:rPr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11288" y="2280030"/>
            <a:ext cx="5150409" cy="286181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 here to add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351E46-C5EF-5077-3AB7-A75C729AE71B}"/>
              </a:ext>
            </a:extLst>
          </p:cNvPr>
          <p:cNvSpPr>
            <a:spLocks/>
          </p:cNvSpPr>
          <p:nvPr userDrawn="1"/>
        </p:nvSpPr>
        <p:spPr>
          <a:xfrm rot="16200000">
            <a:off x="-3077733" y="3077733"/>
            <a:ext cx="6858000" cy="702534"/>
          </a:xfrm>
          <a:prstGeom prst="rect">
            <a:avLst/>
          </a:prstGeom>
          <a:solidFill>
            <a:srgbClr val="4F268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461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9F7255-B9E4-1C37-A8AB-4FE1D1BD2BD8}"/>
              </a:ext>
            </a:extLst>
          </p:cNvPr>
          <p:cNvSpPr/>
          <p:nvPr/>
        </p:nvSpPr>
        <p:spPr>
          <a:xfrm>
            <a:off x="269574" y="301765"/>
            <a:ext cx="8224454" cy="5338980"/>
          </a:xfrm>
          <a:prstGeom prst="rect">
            <a:avLst/>
          </a:prstGeom>
          <a:solidFill>
            <a:srgbClr val="4F26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36C92FD-366A-02B6-9793-450B514EA484}"/>
              </a:ext>
            </a:extLst>
          </p:cNvPr>
          <p:cNvCxnSpPr>
            <a:cxnSpLocks/>
          </p:cNvCxnSpPr>
          <p:nvPr/>
        </p:nvCxnSpPr>
        <p:spPr>
          <a:xfrm>
            <a:off x="776964" y="1056133"/>
            <a:ext cx="0" cy="4235361"/>
          </a:xfrm>
          <a:prstGeom prst="straightConnector1">
            <a:avLst/>
          </a:prstGeom>
          <a:ln>
            <a:solidFill>
              <a:srgbClr val="FCF0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78342" y="874643"/>
            <a:ext cx="5257800" cy="84254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978341" y="1767551"/>
            <a:ext cx="5257795" cy="363427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 here to add text</a:t>
            </a:r>
            <a:endParaRPr lang="en-US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Content Placeholder 3" descr="A person in a lab coat&#10;&#10;Description automatically generated">
            <a:extLst>
              <a:ext uri="{FF2B5EF4-FFF2-40B4-BE49-F238E27FC236}">
                <a16:creationId xmlns:a16="http://schemas.microsoft.com/office/drawing/2014/main" id="{96EB18B5-E3E7-F45E-FAC0-32ABB18C48CA}"/>
              </a:ext>
            </a:extLst>
          </p:cNvPr>
          <p:cNvPicPr preferRelativeResize="0">
            <a:picLocks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94"/>
          <a:stretch/>
        </p:blipFill>
        <p:spPr>
          <a:xfrm>
            <a:off x="7438824" y="-2293"/>
            <a:ext cx="4824596" cy="6883126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2E8DD77-8C0F-7549-2D86-1A7D6165887D}"/>
              </a:ext>
            </a:extLst>
          </p:cNvPr>
          <p:cNvGrpSpPr/>
          <p:nvPr userDrawn="1"/>
        </p:nvGrpSpPr>
        <p:grpSpPr>
          <a:xfrm>
            <a:off x="1206227" y="5943600"/>
            <a:ext cx="2870073" cy="518031"/>
            <a:chOff x="1146979" y="5610767"/>
            <a:chExt cx="2870073" cy="518031"/>
          </a:xfrm>
        </p:grpSpPr>
        <p:pic>
          <p:nvPicPr>
            <p:cNvPr id="13" name="Picture 12" descr="Purple and white text on a black background&#10;&#10;Description automatically generated">
              <a:extLst>
                <a:ext uri="{FF2B5EF4-FFF2-40B4-BE49-F238E27FC236}">
                  <a16:creationId xmlns:a16="http://schemas.microsoft.com/office/drawing/2014/main" id="{1E2F08C3-F738-7A91-6A20-5BADD85388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6979" y="5610767"/>
              <a:ext cx="1355786" cy="518031"/>
            </a:xfrm>
            <a:prstGeom prst="rect">
              <a:avLst/>
            </a:prstGeom>
          </p:spPr>
        </p:pic>
        <p:pic>
          <p:nvPicPr>
            <p:cNvPr id="14" name="Picture 13" descr="A purple text on a black background&#10;&#10;Description automatically generated">
              <a:extLst>
                <a:ext uri="{FF2B5EF4-FFF2-40B4-BE49-F238E27FC236}">
                  <a16:creationId xmlns:a16="http://schemas.microsoft.com/office/drawing/2014/main" id="{6BC1F8DA-31CD-F798-3320-C41D0EC27D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61266" y="5707341"/>
              <a:ext cx="1355786" cy="324270"/>
            </a:xfrm>
            <a:prstGeom prst="rect">
              <a:avLst/>
            </a:prstGeom>
          </p:spPr>
        </p:pic>
      </p:grp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9BDB4F5-57DD-F199-D09C-7F145E6C58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18387" y="0"/>
            <a:ext cx="4845031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2035027-772E-CAF0-ABF8-09043F7A892C}"/>
              </a:ext>
            </a:extLst>
          </p:cNvPr>
          <p:cNvSpPr/>
          <p:nvPr userDrawn="1"/>
        </p:nvSpPr>
        <p:spPr>
          <a:xfrm>
            <a:off x="-1858" y="3285068"/>
            <a:ext cx="9145857" cy="2319866"/>
          </a:xfrm>
          <a:prstGeom prst="rect">
            <a:avLst/>
          </a:prstGeom>
          <a:solidFill>
            <a:srgbClr val="4F2683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7A70E62-A716-558E-FF3F-88C3494CE502}"/>
              </a:ext>
            </a:extLst>
          </p:cNvPr>
          <p:cNvCxnSpPr>
            <a:cxnSpLocks/>
          </p:cNvCxnSpPr>
          <p:nvPr userDrawn="1"/>
        </p:nvCxnSpPr>
        <p:spPr>
          <a:xfrm>
            <a:off x="386649" y="3563044"/>
            <a:ext cx="0" cy="1558339"/>
          </a:xfrm>
          <a:prstGeom prst="straightConnector1">
            <a:avLst/>
          </a:prstGeom>
          <a:ln>
            <a:solidFill>
              <a:srgbClr val="FCF0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55526" y="1537462"/>
            <a:ext cx="10515600" cy="285273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Divider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55526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here to add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32C9C2F-5356-FB86-94BD-47EDFBC12D6A}"/>
              </a:ext>
            </a:extLst>
          </p:cNvPr>
          <p:cNvSpPr txBox="1">
            <a:spLocks/>
          </p:cNvSpPr>
          <p:nvPr userDrawn="1"/>
        </p:nvSpPr>
        <p:spPr>
          <a:xfrm>
            <a:off x="4266135" y="-696999"/>
            <a:ext cx="5268204" cy="8335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+image_key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978342" y="1825625"/>
            <a:ext cx="5181600" cy="435133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 here to add text</a:t>
            </a:r>
            <a:endParaRPr lang="en-US" dirty="0">
              <a:solidFill>
                <a:srgbClr val="20143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D7EBC0-68A9-A34A-9403-DF0002F24A79}"/>
              </a:ext>
            </a:extLst>
          </p:cNvPr>
          <p:cNvSpPr>
            <a:spLocks/>
          </p:cNvSpPr>
          <p:nvPr userDrawn="1"/>
        </p:nvSpPr>
        <p:spPr>
          <a:xfrm>
            <a:off x="8010954" y="1"/>
            <a:ext cx="4181046" cy="6857999"/>
          </a:xfrm>
          <a:prstGeom prst="rect">
            <a:avLst/>
          </a:prstGeom>
          <a:solidFill>
            <a:srgbClr val="4F26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9" name="Picture 8" descr="A group of people in lab coats looking at a skeleton&#10;&#10;Description automatically generated">
            <a:extLst>
              <a:ext uri="{FF2B5EF4-FFF2-40B4-BE49-F238E27FC236}">
                <a16:creationId xmlns:a16="http://schemas.microsoft.com/office/drawing/2014/main" id="{52721F7F-8B1F-F647-8D67-5A45112C8C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66"/>
          <a:stretch/>
        </p:blipFill>
        <p:spPr>
          <a:xfrm>
            <a:off x="7354994" y="541253"/>
            <a:ext cx="4284014" cy="5775500"/>
          </a:xfrm>
          <a:prstGeom prst="rect">
            <a:avLst/>
          </a:prstGeom>
        </p:spPr>
      </p:pic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3189185-122B-55D8-86FD-4F29590779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54885" y="542994"/>
            <a:ext cx="4284014" cy="577375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1F95736-54A9-F1FF-BDE0-B98B52EBADE6}"/>
              </a:ext>
            </a:extLst>
          </p:cNvPr>
          <p:cNvGrpSpPr/>
          <p:nvPr userDrawn="1"/>
        </p:nvGrpSpPr>
        <p:grpSpPr>
          <a:xfrm>
            <a:off x="1206227" y="5943600"/>
            <a:ext cx="2870073" cy="518031"/>
            <a:chOff x="1146979" y="5610767"/>
            <a:chExt cx="2870073" cy="518031"/>
          </a:xfrm>
        </p:grpSpPr>
        <p:pic>
          <p:nvPicPr>
            <p:cNvPr id="17" name="Picture 16" descr="Purple and white text on a black background&#10;&#10;Description automatically generated">
              <a:extLst>
                <a:ext uri="{FF2B5EF4-FFF2-40B4-BE49-F238E27FC236}">
                  <a16:creationId xmlns:a16="http://schemas.microsoft.com/office/drawing/2014/main" id="{413EB56E-3ABA-B76C-A344-778E382D04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6979" y="5610767"/>
              <a:ext cx="1355786" cy="518031"/>
            </a:xfrm>
            <a:prstGeom prst="rect">
              <a:avLst/>
            </a:prstGeom>
          </p:spPr>
        </p:pic>
        <p:pic>
          <p:nvPicPr>
            <p:cNvPr id="18" name="Picture 17" descr="A purple text on a black background&#10;&#10;Description automatically generated">
              <a:extLst>
                <a:ext uri="{FF2B5EF4-FFF2-40B4-BE49-F238E27FC236}">
                  <a16:creationId xmlns:a16="http://schemas.microsoft.com/office/drawing/2014/main" id="{8887C6AB-75F7-F14A-03A3-AFA66608DE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61266" y="5707341"/>
              <a:ext cx="1355786" cy="32427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DBAA9CF-3C7D-74A8-7711-B23FE228EC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8342" y="874643"/>
            <a:ext cx="5257800" cy="8425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E50DD98-60E5-BDC0-70B3-D8B810C321BC}"/>
              </a:ext>
            </a:extLst>
          </p:cNvPr>
          <p:cNvCxnSpPr>
            <a:cxnSpLocks/>
          </p:cNvCxnSpPr>
          <p:nvPr userDrawn="1"/>
        </p:nvCxnSpPr>
        <p:spPr>
          <a:xfrm>
            <a:off x="776964" y="1100379"/>
            <a:ext cx="0" cy="4860000"/>
          </a:xfrm>
          <a:prstGeom prst="straightConnector1">
            <a:avLst/>
          </a:prstGeom>
          <a:ln>
            <a:solidFill>
              <a:srgbClr val="8F55E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1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0F42627-F109-D803-BFEA-68681CD205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5"/>
          <a:stretch/>
        </p:blipFill>
        <p:spPr>
          <a:xfrm>
            <a:off x="-5555" y="-279"/>
            <a:ext cx="12324891" cy="6858280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D79261D-AF11-FEBE-0448-2CC07D6843D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4763" y="0"/>
            <a:ext cx="12330113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084127-D7DD-23C2-FEC4-CD326A304FF9}"/>
              </a:ext>
            </a:extLst>
          </p:cNvPr>
          <p:cNvSpPr/>
          <p:nvPr userDrawn="1"/>
        </p:nvSpPr>
        <p:spPr>
          <a:xfrm>
            <a:off x="-5555" y="1648800"/>
            <a:ext cx="6519600" cy="4050000"/>
          </a:xfrm>
          <a:prstGeom prst="rect">
            <a:avLst/>
          </a:prstGeom>
          <a:solidFill>
            <a:srgbClr val="4F2683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6462C18-96ED-962C-E260-8271EFF3C3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3152" y="5094961"/>
            <a:ext cx="5235614" cy="603839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 b="1">
                <a:solidFill>
                  <a:schemeClr val="bg1"/>
                </a:solidFill>
              </a:defRPr>
            </a:lvl1pPr>
            <a:lvl2pPr marL="457200" indent="0">
              <a:buNone/>
              <a:defRPr sz="1200" b="1">
                <a:solidFill>
                  <a:schemeClr val="bg1"/>
                </a:solidFill>
              </a:defRPr>
            </a:lvl2pPr>
            <a:lvl3pPr marL="914400" indent="0">
              <a:buNone/>
              <a:defRPr sz="1200" b="1">
                <a:solidFill>
                  <a:schemeClr val="bg1"/>
                </a:solidFill>
              </a:defRPr>
            </a:lvl3pPr>
            <a:lvl4pPr marL="1371600" indent="0">
              <a:buNone/>
              <a:defRPr sz="1200" b="1">
                <a:solidFill>
                  <a:schemeClr val="bg1"/>
                </a:solidFill>
              </a:defRPr>
            </a:lvl4pPr>
            <a:lvl5pPr marL="1828800" indent="0">
              <a:buNone/>
              <a:defRPr sz="1200" b="1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CA" sz="1200" b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Name, Title</a:t>
            </a:r>
          </a:p>
          <a:p>
            <a:pPr algn="l"/>
            <a:endParaRPr lang="en-CA" sz="1200" b="1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A066F4-B802-5CFF-7758-E585FD655542}"/>
              </a:ext>
            </a:extLst>
          </p:cNvPr>
          <p:cNvSpPr txBox="1"/>
          <p:nvPr userDrawn="1"/>
        </p:nvSpPr>
        <p:spPr>
          <a:xfrm>
            <a:off x="172224" y="1857095"/>
            <a:ext cx="480928" cy="1446550"/>
          </a:xfrm>
          <a:prstGeom prst="rect">
            <a:avLst/>
          </a:prstGeom>
          <a:noFill/>
        </p:spPr>
        <p:txBody>
          <a:bodyPr wrap="square" lIns="36000" rtlCol="0">
            <a:spAutoFit/>
          </a:bodyPr>
          <a:lstStyle/>
          <a:p>
            <a:r>
              <a:rPr lang="en-US" sz="8800">
                <a:solidFill>
                  <a:srgbClr val="FCF05E"/>
                </a:solidFill>
                <a:latin typeface="Georgia" panose="02040502050405020303" pitchFamily="18" charset="0"/>
              </a:rPr>
              <a:t>“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2FFC32-925A-818A-134A-E18E94308A23}"/>
              </a:ext>
            </a:extLst>
          </p:cNvPr>
          <p:cNvSpPr txBox="1"/>
          <p:nvPr userDrawn="1"/>
        </p:nvSpPr>
        <p:spPr>
          <a:xfrm>
            <a:off x="5891753" y="4327764"/>
            <a:ext cx="5821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>
                <a:solidFill>
                  <a:srgbClr val="FCF05E"/>
                </a:solidFill>
                <a:latin typeface="Georgia" panose="02040502050405020303" pitchFamily="18" charset="0"/>
              </a:rPr>
              <a:t>”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3554F1A-D159-23BE-05BF-1DAB8894FC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3152" y="2286289"/>
            <a:ext cx="5235614" cy="2733158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  <a:latin typeface="Georgia" panose="02040502050405020303" pitchFamily="18" charset="0"/>
              </a:defRPr>
            </a:lvl5pPr>
          </a:lstStyle>
          <a:p>
            <a:pPr lvl="0"/>
            <a:r>
              <a:rPr lang="en-US" dirty="0"/>
              <a:t>Click here to add quote,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Ut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. Proin ante </a:t>
            </a:r>
            <a:r>
              <a:rPr lang="en-US" dirty="0" err="1"/>
              <a:t>lacus</a:t>
            </a:r>
            <a:r>
              <a:rPr lang="en-US" dirty="0"/>
              <a:t>, </a:t>
            </a:r>
            <a:r>
              <a:rPr lang="en-US" dirty="0" err="1"/>
              <a:t>rhoncus</a:t>
            </a:r>
            <a:r>
              <a:rPr lang="en-US" dirty="0"/>
              <a:t> vel </a:t>
            </a:r>
            <a:r>
              <a:rPr lang="en-US" dirty="0" err="1"/>
              <a:t>turpis</a:t>
            </a:r>
            <a:r>
              <a:rPr lang="en-US" dirty="0"/>
              <a:t> et,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15660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key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E3E5836-B56E-1F54-2F58-0CD2B704FA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8342" y="874643"/>
            <a:ext cx="5257800" cy="8425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0A8057E-6A84-91F7-48A8-543B63527B77}"/>
              </a:ext>
            </a:extLst>
          </p:cNvPr>
          <p:cNvCxnSpPr>
            <a:cxnSpLocks/>
          </p:cNvCxnSpPr>
          <p:nvPr userDrawn="1"/>
        </p:nvCxnSpPr>
        <p:spPr>
          <a:xfrm>
            <a:off x="776964" y="1100379"/>
            <a:ext cx="0" cy="4860000"/>
          </a:xfrm>
          <a:prstGeom prst="straightConnector1">
            <a:avLst/>
          </a:prstGeom>
          <a:ln>
            <a:solidFill>
              <a:srgbClr val="8F55E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81691B2-4648-B702-E303-1F6A01554AD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978341" y="1825625"/>
            <a:ext cx="10375451" cy="435133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 here to add text</a:t>
            </a:r>
            <a:endParaRPr lang="en-US" dirty="0">
              <a:solidFill>
                <a:srgbClr val="20143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A0C2D7F-F73C-32B8-43DD-E240BE5DDAFE}"/>
              </a:ext>
            </a:extLst>
          </p:cNvPr>
          <p:cNvGrpSpPr/>
          <p:nvPr userDrawn="1"/>
        </p:nvGrpSpPr>
        <p:grpSpPr>
          <a:xfrm>
            <a:off x="8288990" y="5942708"/>
            <a:ext cx="2870073" cy="518031"/>
            <a:chOff x="1146979" y="5610461"/>
            <a:chExt cx="2870073" cy="518031"/>
          </a:xfrm>
        </p:grpSpPr>
        <p:pic>
          <p:nvPicPr>
            <p:cNvPr id="13" name="Picture 12" descr="Purple and white text on a black background&#10;&#10;Description automatically generated">
              <a:extLst>
                <a:ext uri="{FF2B5EF4-FFF2-40B4-BE49-F238E27FC236}">
                  <a16:creationId xmlns:a16="http://schemas.microsoft.com/office/drawing/2014/main" id="{19587A2B-1D2D-E672-5AE4-A976F737C0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6979" y="5610461"/>
              <a:ext cx="1355786" cy="518031"/>
            </a:xfrm>
            <a:prstGeom prst="rect">
              <a:avLst/>
            </a:prstGeom>
          </p:spPr>
        </p:pic>
        <p:pic>
          <p:nvPicPr>
            <p:cNvPr id="14" name="Picture 13" descr="A purple text on a black background&#10;&#10;Description automatically generated">
              <a:extLst>
                <a:ext uri="{FF2B5EF4-FFF2-40B4-BE49-F238E27FC236}">
                  <a16:creationId xmlns:a16="http://schemas.microsoft.com/office/drawing/2014/main" id="{AD9FA456-F115-30D4-3A90-4CF882791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61266" y="5707341"/>
              <a:ext cx="1355786" cy="3242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5575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E3E5836-B56E-1F54-2F58-0CD2B704FA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8342" y="874643"/>
            <a:ext cx="5257800" cy="8425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81691B2-4648-B702-E303-1F6A01554AD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978341" y="1825625"/>
            <a:ext cx="10375451" cy="160337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 here to add text</a:t>
            </a:r>
            <a:endParaRPr lang="en-US" dirty="0">
              <a:solidFill>
                <a:srgbClr val="20143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A0C2D7F-F73C-32B8-43DD-E240BE5DDAFE}"/>
              </a:ext>
            </a:extLst>
          </p:cNvPr>
          <p:cNvGrpSpPr/>
          <p:nvPr userDrawn="1"/>
        </p:nvGrpSpPr>
        <p:grpSpPr>
          <a:xfrm>
            <a:off x="8288990" y="5942708"/>
            <a:ext cx="2870073" cy="518031"/>
            <a:chOff x="1146979" y="5610461"/>
            <a:chExt cx="2870073" cy="518031"/>
          </a:xfrm>
        </p:grpSpPr>
        <p:pic>
          <p:nvPicPr>
            <p:cNvPr id="13" name="Picture 12" descr="Purple and white text on a black background&#10;&#10;Description automatically generated">
              <a:extLst>
                <a:ext uri="{FF2B5EF4-FFF2-40B4-BE49-F238E27FC236}">
                  <a16:creationId xmlns:a16="http://schemas.microsoft.com/office/drawing/2014/main" id="{19587A2B-1D2D-E672-5AE4-A976F737C0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6979" y="5610461"/>
              <a:ext cx="1355786" cy="518031"/>
            </a:xfrm>
            <a:prstGeom prst="rect">
              <a:avLst/>
            </a:prstGeom>
          </p:spPr>
        </p:pic>
        <p:pic>
          <p:nvPicPr>
            <p:cNvPr id="14" name="Picture 13" descr="A purple text on a black background&#10;&#10;Description automatically generated">
              <a:extLst>
                <a:ext uri="{FF2B5EF4-FFF2-40B4-BE49-F238E27FC236}">
                  <a16:creationId xmlns:a16="http://schemas.microsoft.com/office/drawing/2014/main" id="{AD9FA456-F115-30D4-3A90-4CF882791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61266" y="5707341"/>
              <a:ext cx="1355786" cy="3242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0917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846CE7D5-CF57-46EF-B807-FDD0502418D4}" type="datetimeFigureOut">
              <a:rPr lang="en-US" smtClean="0"/>
              <a:pPr/>
              <a:t>6/17/25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64" r:id="rId4"/>
    <p:sldLayoutId id="2147483663" r:id="rId5"/>
    <p:sldLayoutId id="2147483673" r:id="rId6"/>
    <p:sldLayoutId id="2147483675" r:id="rId7"/>
    <p:sldLayoutId id="2147483676" r:id="rId8"/>
    <p:sldLayoutId id="2147483679" r:id="rId9"/>
    <p:sldLayoutId id="2147483678" r:id="rId10"/>
    <p:sldLayoutId id="2147483668" r:id="rId11"/>
    <p:sldLayoutId id="2147483677" r:id="rId12"/>
    <p:sldLayoutId id="2147483665" r:id="rId13"/>
    <p:sldLayoutId id="2147483669" r:id="rId14"/>
    <p:sldLayoutId id="2147483682" r:id="rId15"/>
    <p:sldLayoutId id="2147483683" r:id="rId16"/>
    <p:sldLayoutId id="2147483684" r:id="rId17"/>
    <p:sldLayoutId id="214748368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6DE33-DF7F-91EA-CC55-42CC9DC8BD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Presentation Title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BB0C7E-2931-5D3D-BA0E-0115E820B3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 sz="2800">
                <a:solidFill>
                  <a:schemeClr val="bg1"/>
                </a:solidFill>
                <a:latin typeface="Georgia" panose="02040502050405020303" pitchFamily="18" charset="0"/>
                <a:ea typeface="Open Sans"/>
                <a:cs typeface="Open Sans"/>
              </a:rPr>
              <a:t>Presenter’s Name</a:t>
            </a:r>
            <a:endParaRPr lang="en-US" sz="2800">
              <a:solidFill>
                <a:schemeClr val="bg1"/>
              </a:solidFill>
              <a:latin typeface="Georgia" panose="02040502050405020303" pitchFamily="18" charset="0"/>
              <a:ea typeface="Tahoma"/>
              <a:cs typeface="Tahoma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4DE2D7-F1A1-16D1-6C43-46FE156019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 dolor sit </a:t>
            </a:r>
            <a:r>
              <a:rPr lang="en-US" sz="200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sz="2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sz="2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sz="2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sz="2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824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777E28-570B-89EA-9AE1-2DD4344C8A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CA" sz="1200" b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John Yoo, MD, FRCS(C), FACS</a:t>
            </a:r>
            <a:br>
              <a:rPr lang="en-CA" sz="1200" b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CA" sz="1200" b="1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Dean, Schulich School of Medicine &amp; Dentistry Western University</a:t>
            </a:r>
            <a:endParaRPr lang="en-US" sz="1600" b="1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80493E-B120-9598-1AB6-2428000369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Through substantial grants and philanthropic gifts, we are also building </a:t>
            </a:r>
            <a:r>
              <a:rPr lang="en-US" dirty="0">
                <a:solidFill>
                  <a:srgbClr val="FFFF00"/>
                </a:solidFill>
              </a:rPr>
              <a:t>state-of-the-art research </a:t>
            </a:r>
            <a:r>
              <a:rPr lang="en-US" dirty="0"/>
              <a:t>infrastructure and facilities to help us address infectious diseases here and around the world and drive drug </a:t>
            </a:r>
            <a:r>
              <a:rPr lang="en-US" dirty="0">
                <a:solidFill>
                  <a:srgbClr val="FFFF00"/>
                </a:solidFill>
              </a:rPr>
              <a:t>discovery and development </a:t>
            </a:r>
            <a:r>
              <a:rPr lang="en-US" dirty="0"/>
              <a:t>in Canada.</a:t>
            </a:r>
          </a:p>
        </p:txBody>
      </p:sp>
    </p:spTree>
    <p:extLst>
      <p:ext uri="{BB962C8B-B14F-4D97-AF65-F5344CB8AC3E}">
        <p14:creationId xmlns:p14="http://schemas.microsoft.com/office/powerpoint/2010/main" val="1198341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617A4-9BB9-A45C-A065-4EB0D3DC8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24A7A-EE29-B213-D622-806274E1FE2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 dolor sit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Ut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nisl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Proin ante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lacus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rhoncus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vel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turpis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et,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mollis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placerat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metus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Aliquam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erat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volutpat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Donec non lorem in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molestie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est. Lorem ipsum dolor sit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Ut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nisl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Proin ante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lacus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rhoncus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vel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turpis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et,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mollis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placerat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metus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Aliquam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erat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volutpat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Donec non lorem in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molestie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est.</a:t>
            </a:r>
            <a:endParaRPr lang="en-US">
              <a:solidFill>
                <a:srgbClr val="20143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750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2B7B4-88C6-8BFC-2CFF-B1FADDE7B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rgbClr val="201436"/>
                </a:solidFill>
                <a:latin typeface="Tahoma"/>
                <a:ea typeface="Tahoma"/>
                <a:cs typeface="Tahoma"/>
              </a:rPr>
              <a:t>Title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AB7AA-ECB0-3925-7D75-B0E3EA32061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 dolor sit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Ut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nisl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Proin ante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lacus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rhoncus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vel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turpis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et,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mollis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placerat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metus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Aliquam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erat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volutpat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Donec non lorem in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molestie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est. </a:t>
            </a:r>
            <a:endParaRPr lang="en-US" sz="1200">
              <a:solidFill>
                <a:srgbClr val="201436"/>
              </a:solidFill>
              <a:latin typeface="Georgia"/>
              <a:ea typeface="Open Sans"/>
              <a:cs typeface="Open San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7B2BB9-0765-84CF-FC33-F92481E968A0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 dolor sit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Ut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nisl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Proin ante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lacus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rhoncus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vel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turpis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et,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mollis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placerat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metus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Aliquam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erat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volutpat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Donec non lorem in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molestie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est. </a:t>
            </a:r>
            <a:endParaRPr lang="en-US" sz="1200">
              <a:solidFill>
                <a:srgbClr val="201436"/>
              </a:solidFill>
              <a:latin typeface="Georgia"/>
              <a:ea typeface="Open Sans"/>
              <a:cs typeface="Open San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88C480-A77A-8BBA-609E-56AF78F346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>
                <a:solidFill>
                  <a:srgbClr val="201436"/>
                </a:solidFill>
                <a:latin typeface="Tahoma"/>
                <a:ea typeface="Tahoma"/>
                <a:cs typeface="Tahoma"/>
              </a:rPr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0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4262D-CC44-3551-DFBC-8423A9CFF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11CC1-ABF5-89CF-A33F-533036C28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E9E0A-0984-39D7-D6FF-50CB31682E8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 dolor sit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Ut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nisl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Proin ante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lacus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rhoncus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vel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turpis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et,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mollis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placerat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metus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Aliquam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erat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volutpat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Donec non lorem in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molestie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est. Lorem ipsum dolor sit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Ut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nisl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Proin ante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lacus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rhoncus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vel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turpis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et,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mollis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placerat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metus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Aliquam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erat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volutpat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Donec non lorem in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molestie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est.</a:t>
            </a:r>
          </a:p>
          <a:p>
            <a:pPr algn="just"/>
            <a:endParaRPr lang="en-US" sz="2000">
              <a:solidFill>
                <a:srgbClr val="20143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 dolor sit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Ut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nisl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Proin ante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lacus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rhoncus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vel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turpis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et,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mollis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placerat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metus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Aliquam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erat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volutpat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Donec non lorem in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molestie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est. Lorem ipsum dolor sit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Ut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nisl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Proin ante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lacus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rhoncus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vel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turpis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et,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mollis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placerat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metus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Aliquam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erat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volutpat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Donec non lorem in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molestie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est.</a:t>
            </a:r>
          </a:p>
          <a:p>
            <a:endParaRPr lang="en-US" sz="1200">
              <a:solidFill>
                <a:srgbClr val="201436"/>
              </a:solidFill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672506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05641-6D77-53A6-6B59-99168DB40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34BB0E-367F-6847-5917-E255567AC5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Ut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. Proin ante </a:t>
            </a:r>
            <a:r>
              <a:rPr lang="en-US" dirty="0" err="1"/>
              <a:t>lacus</a:t>
            </a:r>
            <a:r>
              <a:rPr lang="en-US" dirty="0"/>
              <a:t>, </a:t>
            </a:r>
            <a:r>
              <a:rPr lang="en-US" dirty="0" err="1"/>
              <a:t>rhoncus</a:t>
            </a:r>
            <a:r>
              <a:rPr lang="en-US" dirty="0"/>
              <a:t> vel </a:t>
            </a:r>
            <a:r>
              <a:rPr lang="en-US" dirty="0" err="1"/>
              <a:t>turpis</a:t>
            </a:r>
            <a:r>
              <a:rPr lang="en-US" dirty="0"/>
              <a:t> et,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. Aliquam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Donec non lorem in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a </a:t>
            </a:r>
            <a:r>
              <a:rPr lang="en-US" dirty="0" err="1"/>
              <a:t>eu</a:t>
            </a:r>
            <a:r>
              <a:rPr lang="en-US" dirty="0"/>
              <a:t> est.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Ut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688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58B2B-032D-50C8-244C-95B3303C6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BBE80-4F6F-588C-3E26-91B8CC09E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6FEF4F-D87B-478A-782C-E47179766D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Ut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. Proin ante </a:t>
            </a:r>
            <a:r>
              <a:rPr lang="en-US" dirty="0" err="1"/>
              <a:t>lacus</a:t>
            </a:r>
            <a:r>
              <a:rPr lang="en-US" dirty="0"/>
              <a:t>, </a:t>
            </a:r>
            <a:r>
              <a:rPr lang="en-US" dirty="0" err="1"/>
              <a:t>rhoncus</a:t>
            </a:r>
            <a:r>
              <a:rPr lang="en-US" dirty="0"/>
              <a:t> vel </a:t>
            </a:r>
            <a:r>
              <a:rPr lang="en-US" dirty="0" err="1"/>
              <a:t>turpis</a:t>
            </a:r>
            <a:r>
              <a:rPr lang="en-US" dirty="0"/>
              <a:t> et,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. Aliquam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Donec non lorem in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a </a:t>
            </a:r>
            <a:r>
              <a:rPr lang="en-US" dirty="0" err="1"/>
              <a:t>eu</a:t>
            </a:r>
            <a:r>
              <a:rPr lang="en-US" dirty="0"/>
              <a:t> est.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Ut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. </a:t>
            </a:r>
          </a:p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Ut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. Proin ante </a:t>
            </a:r>
            <a:r>
              <a:rPr lang="en-US" dirty="0" err="1"/>
              <a:t>lacus</a:t>
            </a:r>
            <a:r>
              <a:rPr lang="en-US" dirty="0"/>
              <a:t>, </a:t>
            </a:r>
            <a:r>
              <a:rPr lang="en-US" dirty="0" err="1"/>
              <a:t>rhoncus</a:t>
            </a:r>
            <a:r>
              <a:rPr lang="en-US" dirty="0"/>
              <a:t> vel </a:t>
            </a:r>
            <a:r>
              <a:rPr lang="en-US" dirty="0" err="1"/>
              <a:t>turpis</a:t>
            </a:r>
            <a:r>
              <a:rPr lang="en-US" dirty="0"/>
              <a:t> et,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. Aliquam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Donec non lorem in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a </a:t>
            </a:r>
            <a:r>
              <a:rPr lang="en-US" dirty="0" err="1"/>
              <a:t>eu</a:t>
            </a:r>
            <a:r>
              <a:rPr lang="en-US" dirty="0"/>
              <a:t> est.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Ut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955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14066-EE85-6F06-C21C-905E5286B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550E8C-2790-0F57-DAC0-EC44EF2524F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 dolor sit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Ut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nisl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Proin ante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lacus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rhoncus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vel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turpis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et,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mollis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placerat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metus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Aliquam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erat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volutpat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4" name="Chart 3">
                <a:extLst>
                  <a:ext uri="{FF2B5EF4-FFF2-40B4-BE49-F238E27FC236}">
                    <a16:creationId xmlns:a16="http://schemas.microsoft.com/office/drawing/2014/main" id="{81A72D72-349A-5227-7528-50D44B07E987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164183354"/>
                  </p:ext>
                </p:extLst>
              </p:nvPr>
            </p:nvGraphicFramePr>
            <p:xfrm>
              <a:off x="978341" y="2688842"/>
              <a:ext cx="10303947" cy="3169749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4" name="Chart 3">
                <a:extLst>
                  <a:ext uri="{FF2B5EF4-FFF2-40B4-BE49-F238E27FC236}">
                    <a16:creationId xmlns:a16="http://schemas.microsoft.com/office/drawing/2014/main" id="{81A72D72-349A-5227-7528-50D44B07E98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78341" y="2688842"/>
                <a:ext cx="10303947" cy="316974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25362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8281D-26CC-A83A-3366-4ED2678E2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4E85E-051B-878B-FCFD-A41E4DDD819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Ut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. Proin ante </a:t>
            </a:r>
            <a:r>
              <a:rPr lang="en-US" dirty="0" err="1"/>
              <a:t>lacus</a:t>
            </a:r>
            <a:r>
              <a:rPr lang="en-US" dirty="0"/>
              <a:t>, </a:t>
            </a:r>
            <a:r>
              <a:rPr lang="en-US" dirty="0" err="1"/>
              <a:t>rhoncus</a:t>
            </a:r>
            <a:r>
              <a:rPr lang="en-US" dirty="0"/>
              <a:t> vel </a:t>
            </a:r>
            <a:r>
              <a:rPr lang="en-US" dirty="0" err="1"/>
              <a:t>turpis</a:t>
            </a:r>
            <a:r>
              <a:rPr lang="en-US" dirty="0"/>
              <a:t> et,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. Aliquam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Donec non lorem in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a </a:t>
            </a:r>
            <a:r>
              <a:rPr lang="en-US" dirty="0" err="1"/>
              <a:t>eu</a:t>
            </a:r>
            <a:r>
              <a:rPr lang="en-US" dirty="0"/>
              <a:t> est.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Ut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A75875C-6A8F-FA35-9556-E746015F36F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975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67A0F-2F42-122E-FCFD-80B9F5BC1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5CE49-A848-341E-3D4F-E6DDBE33C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  <a:latin typeface="Tahoma"/>
                <a:ea typeface="Tahoma"/>
                <a:cs typeface="Tahoma"/>
              </a:rPr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161210-DA53-B4D8-B940-620020212E3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 dolor sit </a:t>
            </a:r>
            <a:r>
              <a:rPr lang="en-US" sz="2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Ut </a:t>
            </a:r>
            <a:r>
              <a:rPr lang="en-US" sz="2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nisl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Proin ante </a:t>
            </a:r>
            <a:r>
              <a:rPr lang="en-US" sz="2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lacus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rhoncus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vel </a:t>
            </a:r>
            <a:r>
              <a:rPr lang="en-US" sz="2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turpis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et, </a:t>
            </a:r>
            <a:r>
              <a:rPr lang="en-US" sz="2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mollis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placerat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metus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 dolor sit </a:t>
            </a:r>
            <a:r>
              <a:rPr lang="en-US" sz="2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Ut </a:t>
            </a:r>
            <a:r>
              <a:rPr lang="en-US" sz="2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nisl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Proin ante </a:t>
            </a:r>
            <a:r>
              <a:rPr lang="en-US" sz="2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lacus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rhoncus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vel </a:t>
            </a:r>
            <a:r>
              <a:rPr lang="en-US" sz="2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turpis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et, </a:t>
            </a:r>
            <a:r>
              <a:rPr lang="en-US" sz="2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mollis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placerat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metus</a:t>
            </a: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B4ED394-BB6F-F2CF-BFBC-D4EA9BA2BBC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15" r="3415"/>
          <a:stretch/>
        </p:blipFill>
        <p:spPr>
          <a:xfrm>
            <a:off x="5268913" y="-12700"/>
            <a:ext cx="6923087" cy="687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4050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7F233BC-4EFE-0D86-E6B7-E7D96397CA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CA25AF-3746-1074-E01B-7F30688F47C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B7A34B5-9D55-CD12-F4D5-2E3E0CE6B79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0BEF99-26DF-D2F2-5CFB-E254D77A9D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201436"/>
                </a:solidFill>
                <a:latin typeface="Tahoma"/>
                <a:ea typeface="Tahoma"/>
                <a:cs typeface="Tahoma"/>
              </a:rPr>
              <a:t>Title</a:t>
            </a:r>
            <a:endParaRPr lang="en-US" dirty="0">
              <a:solidFill>
                <a:srgbClr val="201436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1DE1D5-27B4-770B-C5BC-7544351503A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 dolor sit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Ut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nisl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Proin ante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lacus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rhoncus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vel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turpis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et,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mollis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placerat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metus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Aliquam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erat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volutpat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 dolor sit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Ut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nisl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Proin ante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lacus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rhoncus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vel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turpis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et,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mollis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placerat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metus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Aliquam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erat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volutpat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en-US" sz="2000" dirty="0">
              <a:solidFill>
                <a:srgbClr val="4F268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EA67CC-4EBE-977F-D303-337611B877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51296" y="413727"/>
            <a:ext cx="3176381" cy="29352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286E9D-D352-085B-497B-63B1ECEA36A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06882" y="413727"/>
            <a:ext cx="3176380" cy="29352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1F8BB3-B028-5E4B-BC4A-989539793A0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323" y="396794"/>
            <a:ext cx="3176380" cy="293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391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31025-DCDC-15B0-D4FE-1F2800568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DEDB160-162D-DCB3-96F2-E2836842CB7D}"/>
              </a:ext>
            </a:extLst>
          </p:cNvPr>
          <p:cNvSpPr>
            <a:spLocks/>
          </p:cNvSpPr>
          <p:nvPr/>
        </p:nvSpPr>
        <p:spPr>
          <a:xfrm>
            <a:off x="0" y="-1935"/>
            <a:ext cx="12316349" cy="6860214"/>
          </a:xfrm>
          <a:prstGeom prst="rect">
            <a:avLst/>
          </a:prstGeom>
          <a:solidFill>
            <a:srgbClr val="4F2683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970B69-488D-7BE7-3070-A2F8C445116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222" y="-2811"/>
            <a:ext cx="12315229" cy="68602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CBE1A5-6FA5-DDA1-5858-BCFCE4B6AB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B01B7E-45CD-7973-07D1-FADC6FD012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 sz="2800">
                <a:solidFill>
                  <a:schemeClr val="bg1"/>
                </a:solidFill>
                <a:latin typeface="Georgia" panose="02040502050405020303" pitchFamily="18" charset="0"/>
                <a:ea typeface="Open Sans"/>
                <a:cs typeface="Open Sans"/>
              </a:rPr>
              <a:t>Presenter’s Name</a:t>
            </a:r>
            <a:endParaRPr lang="en-US" sz="2800">
              <a:solidFill>
                <a:schemeClr val="bg1"/>
              </a:solidFill>
              <a:latin typeface="Georgia" panose="02040502050405020303" pitchFamily="18" charset="0"/>
              <a:ea typeface="Tahoma"/>
              <a:cs typeface="Tahoma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C22DC0-40DE-B519-0D02-2C7B32FBB4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 dolor sit </a:t>
            </a:r>
            <a:r>
              <a:rPr lang="en-US" sz="200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sz="2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sz="2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sz="2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sz="2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B3E3D45-8E78-E5B3-501D-42588C1EDA82}"/>
              </a:ext>
            </a:extLst>
          </p:cNvPr>
          <p:cNvGrpSpPr/>
          <p:nvPr/>
        </p:nvGrpSpPr>
        <p:grpSpPr>
          <a:xfrm>
            <a:off x="1084501" y="5617861"/>
            <a:ext cx="2832773" cy="518572"/>
            <a:chOff x="1084501" y="5617861"/>
            <a:chExt cx="2832773" cy="518572"/>
          </a:xfrm>
        </p:grpSpPr>
        <p:pic>
          <p:nvPicPr>
            <p:cNvPr id="11" name="Picture 10" descr="A white text on a black background&#10;&#10;Description automatically generated">
              <a:extLst>
                <a:ext uri="{FF2B5EF4-FFF2-40B4-BE49-F238E27FC236}">
                  <a16:creationId xmlns:a16="http://schemas.microsoft.com/office/drawing/2014/main" id="{F3DFA808-5CB0-6B19-D7E2-B2F5242D38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4501" y="5617861"/>
              <a:ext cx="1357200" cy="518572"/>
            </a:xfrm>
            <a:prstGeom prst="rect">
              <a:avLst/>
            </a:prstGeom>
          </p:spPr>
        </p:pic>
        <p:pic>
          <p:nvPicPr>
            <p:cNvPr id="12" name="Picture 11" descr="A white text on a black background&#10;&#10;Description automatically generated">
              <a:extLst>
                <a:ext uri="{FF2B5EF4-FFF2-40B4-BE49-F238E27FC236}">
                  <a16:creationId xmlns:a16="http://schemas.microsoft.com/office/drawing/2014/main" id="{C9D78EE1-53DE-3C02-A886-48DB8743FA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60074" y="5716242"/>
              <a:ext cx="1357200" cy="3218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30226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C2355-D35F-04E1-43C8-C6CEE3199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BD43D2-E37F-B4CA-1562-3E3F7D96324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Ut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. Proin ante </a:t>
            </a:r>
            <a:r>
              <a:rPr lang="en-US" dirty="0" err="1"/>
              <a:t>lacus</a:t>
            </a:r>
            <a:r>
              <a:rPr lang="en-US" dirty="0"/>
              <a:t>, </a:t>
            </a:r>
            <a:r>
              <a:rPr lang="en-US" dirty="0" err="1"/>
              <a:t>rhoncus</a:t>
            </a:r>
            <a:r>
              <a:rPr lang="en-US" dirty="0"/>
              <a:t> vel </a:t>
            </a:r>
            <a:r>
              <a:rPr lang="en-US" dirty="0" err="1"/>
              <a:t>turpis</a:t>
            </a:r>
            <a:r>
              <a:rPr lang="en-US" dirty="0"/>
              <a:t> et,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. Aliquam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Donec non.</a:t>
            </a:r>
          </a:p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Ut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. Proin ante </a:t>
            </a:r>
            <a:r>
              <a:rPr lang="en-US" dirty="0" err="1"/>
              <a:t>lacus</a:t>
            </a:r>
            <a:r>
              <a:rPr lang="en-US" dirty="0"/>
              <a:t>, </a:t>
            </a:r>
            <a:r>
              <a:rPr lang="en-US" dirty="0" err="1"/>
              <a:t>rhoncus</a:t>
            </a:r>
            <a:r>
              <a:rPr lang="en-US" dirty="0"/>
              <a:t> vel </a:t>
            </a:r>
            <a:r>
              <a:rPr lang="en-US" dirty="0" err="1"/>
              <a:t>turpis</a:t>
            </a:r>
            <a:r>
              <a:rPr lang="en-US" dirty="0"/>
              <a:t> et,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. Aliquam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Donec non.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9383554-E146-33CC-11C6-6B3C108656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157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8CBE8-D926-CDC8-F3FE-40864DEEB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01436"/>
                </a:solidFill>
                <a:latin typeface="Tahoma"/>
                <a:ea typeface="Tahoma"/>
                <a:cs typeface="Tahoma"/>
              </a:rPr>
              <a:t>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3E324-87EB-2EE6-8CD1-8DDEEF51489D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Ut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. Proin ante </a:t>
            </a:r>
            <a:r>
              <a:rPr lang="en-US" dirty="0" err="1"/>
              <a:t>lacus</a:t>
            </a:r>
            <a:r>
              <a:rPr lang="en-US" dirty="0"/>
              <a:t>, </a:t>
            </a:r>
            <a:r>
              <a:rPr lang="en-US" dirty="0" err="1"/>
              <a:t>rhoncus</a:t>
            </a:r>
            <a:r>
              <a:rPr lang="en-US" dirty="0"/>
              <a:t> vel </a:t>
            </a:r>
            <a:r>
              <a:rPr lang="en-US" dirty="0" err="1"/>
              <a:t>turpis</a:t>
            </a:r>
            <a:r>
              <a:rPr lang="en-US" dirty="0"/>
              <a:t> et,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. Aliquam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Donec non.</a:t>
            </a:r>
          </a:p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Ut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. Proin ante </a:t>
            </a:r>
            <a:r>
              <a:rPr lang="en-US" dirty="0" err="1"/>
              <a:t>lacus</a:t>
            </a:r>
            <a:r>
              <a:rPr lang="en-US" dirty="0"/>
              <a:t>, </a:t>
            </a:r>
            <a:r>
              <a:rPr lang="en-US" dirty="0" err="1"/>
              <a:t>rhoncus</a:t>
            </a:r>
            <a:r>
              <a:rPr lang="en-US" dirty="0"/>
              <a:t> vel </a:t>
            </a:r>
            <a:r>
              <a:rPr lang="en-US" dirty="0" err="1"/>
              <a:t>turpis</a:t>
            </a:r>
            <a:r>
              <a:rPr lang="en-US" dirty="0"/>
              <a:t> et,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. Aliquam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Donec non.</a:t>
            </a:r>
          </a:p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Ut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. Proin ante </a:t>
            </a:r>
            <a:r>
              <a:rPr lang="en-US" dirty="0" err="1"/>
              <a:t>lacus</a:t>
            </a:r>
            <a:r>
              <a:rPr lang="en-US" dirty="0"/>
              <a:t>, </a:t>
            </a:r>
            <a:r>
              <a:rPr lang="en-US" dirty="0" err="1"/>
              <a:t>rhoncus</a:t>
            </a:r>
            <a:r>
              <a:rPr lang="en-US" dirty="0"/>
              <a:t>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687C0E9-BEFC-CA55-E030-72F035ABE29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311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0E8A8-5482-4580-50EA-00ECE3204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8C8EBC-14D9-983E-3265-4DFC4BD96E30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en-US" sz="2000" dirty="0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Lorem ipsum dolor sit </a:t>
            </a:r>
            <a:r>
              <a:rPr lang="en-US" sz="2000" dirty="0" err="1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sz="2000" dirty="0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sz="2000" dirty="0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sz="2000" dirty="0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sz="2000" dirty="0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. Ut </a:t>
            </a:r>
            <a:r>
              <a:rPr lang="en-US" sz="2000" dirty="0" err="1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ut</a:t>
            </a:r>
            <a:r>
              <a:rPr lang="en-US" sz="2000" dirty="0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 dirty="0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nisl</a:t>
            </a:r>
            <a:r>
              <a:rPr lang="en-US" sz="2000" dirty="0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. Proin ante </a:t>
            </a:r>
            <a:r>
              <a:rPr lang="en-US" sz="2000" dirty="0" err="1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lacus</a:t>
            </a:r>
            <a:r>
              <a:rPr lang="en-US" sz="2000" dirty="0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rhoncus</a:t>
            </a:r>
            <a:r>
              <a:rPr lang="en-US" sz="2000" dirty="0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vel </a:t>
            </a:r>
            <a:r>
              <a:rPr lang="en-US" sz="2000" dirty="0" err="1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turpis</a:t>
            </a:r>
            <a:r>
              <a:rPr lang="en-US" sz="2000" dirty="0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et, </a:t>
            </a:r>
            <a:r>
              <a:rPr lang="en-US" sz="2000" dirty="0" err="1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mollis</a:t>
            </a:r>
            <a:r>
              <a:rPr lang="en-US" sz="2000" dirty="0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placerat</a:t>
            </a:r>
            <a:r>
              <a:rPr lang="en-US" sz="2000" dirty="0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metus</a:t>
            </a:r>
            <a:r>
              <a:rPr lang="en-US" sz="2000" dirty="0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. Aliquam </a:t>
            </a:r>
            <a:r>
              <a:rPr lang="en-US" sz="2000" dirty="0" err="1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erat</a:t>
            </a:r>
            <a:r>
              <a:rPr lang="en-US" sz="2000" dirty="0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volutpat</a:t>
            </a:r>
            <a:r>
              <a:rPr lang="en-US" sz="2000" dirty="0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endParaRPr lang="en-US" dirty="0">
              <a:solidFill>
                <a:srgbClr val="201436"/>
              </a:solidFill>
              <a:latin typeface="Georgia"/>
              <a:ea typeface="Open Sans"/>
              <a:cs typeface="Open Sans"/>
            </a:endParaRPr>
          </a:p>
          <a:p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Donec non lorem in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molestie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est. Lorem ipsum dolor sit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Ut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nisl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Proin ante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lacus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rhoncus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vel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turpis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et,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mollis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placerat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metus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Aliquam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erat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volutpat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Donec non lorem in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molestie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est.</a:t>
            </a:r>
            <a:endParaRPr lang="en-US" sz="1050" dirty="0">
              <a:solidFill>
                <a:srgbClr val="201436"/>
              </a:solidFill>
              <a:latin typeface="Georgia"/>
              <a:ea typeface="Open Sans"/>
              <a:cs typeface="Open Sans"/>
            </a:endParaRPr>
          </a:p>
          <a:p>
            <a:endParaRPr lang="en-US" sz="1050" dirty="0">
              <a:solidFill>
                <a:srgbClr val="201436"/>
              </a:solidFill>
              <a:latin typeface="Georgia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AA02894-694B-0822-2432-4ECE86A008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1927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941AD-777F-FDD1-076D-E0E1BA860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A5224-0C15-E0B6-582D-A0FEC4514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F283F-E74C-2D83-D288-D385CBC8E687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Lorem ipsum dolor. </a:t>
            </a:r>
          </a:p>
          <a:p>
            <a:endParaRPr lang="en-US" sz="1200" dirty="0">
              <a:solidFill>
                <a:srgbClr val="20143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Donec non lorem in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molestie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est. Lorem ipsum dolor sit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20143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Donec non lorem in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molestie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est. Lorem ipsum dolor sit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20143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Donec non lorem in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molestie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est.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2DA4837-326F-F354-36A2-32655CA28DC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4171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B0C3C-E0BB-B3CC-4401-0C741663B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16D9C-5163-1840-825B-13CE03EB4B38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Autofit/>
          </a:bodyPr>
          <a:lstStyle/>
          <a:p>
            <a:r>
              <a:rPr lang="en-US" sz="2400" dirty="0">
                <a:solidFill>
                  <a:srgbClr val="201436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Lorem ipsum dolor. </a:t>
            </a:r>
          </a:p>
          <a:p>
            <a:endParaRPr lang="en-US" sz="1200" dirty="0">
              <a:solidFill>
                <a:srgbClr val="20143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Donec non lorem in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molestie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est. Lorem ipsum dolor sit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20143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Donec non lorem in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molestie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est. Lorem ipsum dolor sit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20143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Donec non lorem in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molestie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lang="en-US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</a:t>
            </a:r>
            <a:r>
              <a:rPr lang="en-US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est.</a:t>
            </a:r>
          </a:p>
        </p:txBody>
      </p:sp>
    </p:spTree>
    <p:extLst>
      <p:ext uri="{BB962C8B-B14F-4D97-AF65-F5344CB8AC3E}">
        <p14:creationId xmlns:p14="http://schemas.microsoft.com/office/powerpoint/2010/main" val="12603713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F1A4E67-EDE9-2141-23A1-1F955184B4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B9E504-1E35-1165-78EA-F363371CDFD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86870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888B4-D632-F44E-B05F-7626694EF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7F3C9-0EB6-9727-6A15-7E3CCBD79C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 dolor sit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Ut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nisl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70F6E54-0B83-2476-9BD5-67F900D343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3775B89-8E5C-8134-F719-EE050BFC9649}"/>
              </a:ext>
            </a:extLst>
          </p:cNvPr>
          <p:cNvSpPr txBox="1">
            <a:spLocks/>
          </p:cNvSpPr>
          <p:nvPr/>
        </p:nvSpPr>
        <p:spPr>
          <a:xfrm>
            <a:off x="6929174" y="3052630"/>
            <a:ext cx="881976" cy="2994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>
                <a:solidFill>
                  <a:srgbClr val="201436"/>
                </a:solidFill>
                <a:latin typeface="Tahoma"/>
                <a:ea typeface="Tahoma"/>
                <a:cs typeface="Tahoma"/>
              </a:rPr>
              <a:t>Slide 1</a:t>
            </a:r>
            <a:endParaRPr lang="en-US">
              <a:solidFill>
                <a:srgbClr val="201436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600">
                <a:solidFill>
                  <a:srgbClr val="201436"/>
                </a:solidFill>
                <a:latin typeface="Tahoma"/>
                <a:ea typeface="Tahoma"/>
                <a:cs typeface="Tahoma"/>
              </a:rPr>
              <a:t>Slide 2</a:t>
            </a:r>
          </a:p>
          <a:p>
            <a:pPr>
              <a:lnSpc>
                <a:spcPct val="150000"/>
              </a:lnSpc>
            </a:pPr>
            <a:r>
              <a:rPr lang="en-US" sz="1600">
                <a:solidFill>
                  <a:srgbClr val="201436"/>
                </a:solidFill>
                <a:latin typeface="Tahoma"/>
                <a:ea typeface="Tahoma"/>
                <a:cs typeface="Tahoma"/>
              </a:rPr>
              <a:t>Slide 3</a:t>
            </a:r>
          </a:p>
          <a:p>
            <a:pPr>
              <a:lnSpc>
                <a:spcPct val="150000"/>
              </a:lnSpc>
            </a:pPr>
            <a:r>
              <a:rPr lang="en-US" sz="1600">
                <a:solidFill>
                  <a:srgbClr val="201436"/>
                </a:solidFill>
                <a:latin typeface="Tahoma"/>
                <a:ea typeface="Tahoma"/>
                <a:cs typeface="Tahoma"/>
              </a:rPr>
              <a:t>Slide 4</a:t>
            </a:r>
          </a:p>
          <a:p>
            <a:pPr>
              <a:lnSpc>
                <a:spcPct val="150000"/>
              </a:lnSpc>
            </a:pPr>
            <a:r>
              <a:rPr lang="en-US" sz="1600">
                <a:solidFill>
                  <a:srgbClr val="201436"/>
                </a:solidFill>
                <a:latin typeface="Tahoma"/>
                <a:ea typeface="Tahoma"/>
                <a:cs typeface="Tahoma"/>
              </a:rPr>
              <a:t>Slide 5</a:t>
            </a:r>
          </a:p>
          <a:p>
            <a:pPr>
              <a:lnSpc>
                <a:spcPct val="150000"/>
              </a:lnSpc>
            </a:pPr>
            <a:r>
              <a:rPr lang="en-US" sz="1600">
                <a:solidFill>
                  <a:srgbClr val="201436"/>
                </a:solidFill>
                <a:latin typeface="Tahoma"/>
                <a:ea typeface="Tahoma"/>
                <a:cs typeface="Tahoma"/>
              </a:rPr>
              <a:t>Slide 6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2E62D46-5C0E-D650-E221-463923B1A071}"/>
              </a:ext>
            </a:extLst>
          </p:cNvPr>
          <p:cNvCxnSpPr/>
          <p:nvPr/>
        </p:nvCxnSpPr>
        <p:spPr>
          <a:xfrm flipV="1">
            <a:off x="7795486" y="3274683"/>
            <a:ext cx="1917909" cy="7684"/>
          </a:xfrm>
          <a:prstGeom prst="straightConnector1">
            <a:avLst/>
          </a:prstGeom>
          <a:ln w="12700">
            <a:solidFill>
              <a:srgbClr val="8F55E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0DD4F05-4DEA-55E7-A208-8B3530F1E973}"/>
              </a:ext>
            </a:extLst>
          </p:cNvPr>
          <p:cNvCxnSpPr>
            <a:cxnSpLocks/>
          </p:cNvCxnSpPr>
          <p:nvPr/>
        </p:nvCxnSpPr>
        <p:spPr>
          <a:xfrm flipV="1">
            <a:off x="7795485" y="3767107"/>
            <a:ext cx="1917909" cy="7684"/>
          </a:xfrm>
          <a:prstGeom prst="straightConnector1">
            <a:avLst/>
          </a:prstGeom>
          <a:ln w="12700">
            <a:solidFill>
              <a:srgbClr val="8F55E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8B07414-75FE-6258-6E42-BDBA1A9EC4F8}"/>
              </a:ext>
            </a:extLst>
          </p:cNvPr>
          <p:cNvCxnSpPr>
            <a:cxnSpLocks/>
          </p:cNvCxnSpPr>
          <p:nvPr/>
        </p:nvCxnSpPr>
        <p:spPr>
          <a:xfrm flipV="1">
            <a:off x="7795484" y="4259531"/>
            <a:ext cx="1917909" cy="7684"/>
          </a:xfrm>
          <a:prstGeom prst="straightConnector1">
            <a:avLst/>
          </a:prstGeom>
          <a:ln w="12700">
            <a:solidFill>
              <a:srgbClr val="8F55E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4A39CE5-F215-3025-8FD4-03723CE3DF4E}"/>
              </a:ext>
            </a:extLst>
          </p:cNvPr>
          <p:cNvCxnSpPr>
            <a:cxnSpLocks/>
          </p:cNvCxnSpPr>
          <p:nvPr/>
        </p:nvCxnSpPr>
        <p:spPr>
          <a:xfrm flipV="1">
            <a:off x="7795483" y="4751955"/>
            <a:ext cx="1917909" cy="7684"/>
          </a:xfrm>
          <a:prstGeom prst="straightConnector1">
            <a:avLst/>
          </a:prstGeom>
          <a:ln w="12700">
            <a:solidFill>
              <a:srgbClr val="8F55E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A57EF94-F67C-E638-449A-D624AEFE5C07}"/>
              </a:ext>
            </a:extLst>
          </p:cNvPr>
          <p:cNvCxnSpPr>
            <a:cxnSpLocks/>
          </p:cNvCxnSpPr>
          <p:nvPr/>
        </p:nvCxnSpPr>
        <p:spPr>
          <a:xfrm flipV="1">
            <a:off x="7795483" y="5244380"/>
            <a:ext cx="1917909" cy="7684"/>
          </a:xfrm>
          <a:prstGeom prst="straightConnector1">
            <a:avLst/>
          </a:prstGeom>
          <a:ln w="12700">
            <a:solidFill>
              <a:srgbClr val="8F55E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5F87DA8-D374-D465-97CF-9F56D67C6E45}"/>
              </a:ext>
            </a:extLst>
          </p:cNvPr>
          <p:cNvCxnSpPr>
            <a:cxnSpLocks/>
          </p:cNvCxnSpPr>
          <p:nvPr/>
        </p:nvCxnSpPr>
        <p:spPr>
          <a:xfrm flipV="1">
            <a:off x="7795482" y="5736804"/>
            <a:ext cx="1917909" cy="7684"/>
          </a:xfrm>
          <a:prstGeom prst="straightConnector1">
            <a:avLst/>
          </a:prstGeom>
          <a:ln w="12700">
            <a:solidFill>
              <a:srgbClr val="8F55E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497796C-C4E3-1500-7E20-CCE45626A41D}"/>
              </a:ext>
            </a:extLst>
          </p:cNvPr>
          <p:cNvSpPr txBox="1">
            <a:spLocks/>
          </p:cNvSpPr>
          <p:nvPr/>
        </p:nvSpPr>
        <p:spPr>
          <a:xfrm>
            <a:off x="9845622" y="3054068"/>
            <a:ext cx="885570" cy="2994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600" b="1">
                <a:solidFill>
                  <a:srgbClr val="201436"/>
                </a:solidFill>
                <a:latin typeface="Tahoma"/>
                <a:ea typeface="Tahoma"/>
                <a:cs typeface="Tahoma"/>
              </a:rPr>
              <a:t>01</a:t>
            </a:r>
            <a:endParaRPr lang="en-US" b="1">
              <a:solidFill>
                <a:srgbClr val="201436"/>
              </a:solidFill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600" b="1">
                <a:solidFill>
                  <a:srgbClr val="201436"/>
                </a:solidFill>
                <a:latin typeface="Tahoma"/>
                <a:ea typeface="Tahoma"/>
                <a:cs typeface="Tahoma"/>
              </a:rPr>
              <a:t>02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600" b="1">
                <a:solidFill>
                  <a:srgbClr val="201436"/>
                </a:solidFill>
                <a:latin typeface="Tahoma"/>
                <a:ea typeface="Tahoma"/>
                <a:cs typeface="Tahoma"/>
              </a:rPr>
              <a:t>03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600" b="1">
                <a:solidFill>
                  <a:srgbClr val="201436"/>
                </a:solidFill>
                <a:latin typeface="Tahoma"/>
                <a:ea typeface="Tahoma"/>
                <a:cs typeface="Tahoma"/>
              </a:rPr>
              <a:t>04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600" b="1">
                <a:solidFill>
                  <a:srgbClr val="201436"/>
                </a:solidFill>
                <a:latin typeface="Tahoma"/>
                <a:ea typeface="Tahoma"/>
                <a:cs typeface="Tahoma"/>
              </a:rPr>
              <a:t>05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600" b="1">
                <a:solidFill>
                  <a:srgbClr val="201436"/>
                </a:solidFill>
                <a:latin typeface="Tahoma"/>
                <a:ea typeface="Tahoma"/>
                <a:cs typeface="Tahoma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302828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41368-D2E1-D272-AB31-54D19AE96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33131-8BD7-AD0E-E840-0F5E9A18C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201436"/>
                </a:solidFill>
                <a:latin typeface="Tahoma"/>
                <a:ea typeface="Tahoma"/>
                <a:cs typeface="Tahoma"/>
              </a:rPr>
              <a:t>Contents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77AD4-24B5-0A09-4C9A-6F4741C2A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 dolor sit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Ut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nisl</a:t>
            </a:r>
            <a:r>
              <a:rPr lang="en-US" sz="200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8D035EA-5873-E77E-E0C8-B21610177A94}"/>
              </a:ext>
            </a:extLst>
          </p:cNvPr>
          <p:cNvSpPr txBox="1">
            <a:spLocks/>
          </p:cNvSpPr>
          <p:nvPr/>
        </p:nvSpPr>
        <p:spPr>
          <a:xfrm>
            <a:off x="6929174" y="3052630"/>
            <a:ext cx="881976" cy="2994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>
                <a:solidFill>
                  <a:srgbClr val="201436"/>
                </a:solidFill>
                <a:latin typeface="Tahoma"/>
                <a:ea typeface="Tahoma"/>
                <a:cs typeface="Tahoma"/>
              </a:rPr>
              <a:t>Slide 1</a:t>
            </a:r>
            <a:endParaRPr lang="en-US">
              <a:solidFill>
                <a:srgbClr val="201436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600">
                <a:solidFill>
                  <a:srgbClr val="201436"/>
                </a:solidFill>
                <a:latin typeface="Tahoma"/>
                <a:ea typeface="Tahoma"/>
                <a:cs typeface="Tahoma"/>
              </a:rPr>
              <a:t>Slide 2</a:t>
            </a:r>
          </a:p>
          <a:p>
            <a:pPr>
              <a:lnSpc>
                <a:spcPct val="150000"/>
              </a:lnSpc>
            </a:pPr>
            <a:r>
              <a:rPr lang="en-US" sz="1600">
                <a:solidFill>
                  <a:srgbClr val="201436"/>
                </a:solidFill>
                <a:latin typeface="Tahoma"/>
                <a:ea typeface="Tahoma"/>
                <a:cs typeface="Tahoma"/>
              </a:rPr>
              <a:t>Slide 3</a:t>
            </a:r>
          </a:p>
          <a:p>
            <a:pPr>
              <a:lnSpc>
                <a:spcPct val="150000"/>
              </a:lnSpc>
            </a:pPr>
            <a:r>
              <a:rPr lang="en-US" sz="1600">
                <a:solidFill>
                  <a:srgbClr val="201436"/>
                </a:solidFill>
                <a:latin typeface="Tahoma"/>
                <a:ea typeface="Tahoma"/>
                <a:cs typeface="Tahoma"/>
              </a:rPr>
              <a:t>Slide 4</a:t>
            </a:r>
          </a:p>
          <a:p>
            <a:pPr>
              <a:lnSpc>
                <a:spcPct val="150000"/>
              </a:lnSpc>
            </a:pPr>
            <a:r>
              <a:rPr lang="en-US" sz="1600">
                <a:solidFill>
                  <a:srgbClr val="201436"/>
                </a:solidFill>
                <a:latin typeface="Tahoma"/>
                <a:ea typeface="Tahoma"/>
                <a:cs typeface="Tahoma"/>
              </a:rPr>
              <a:t>Slide 5</a:t>
            </a:r>
          </a:p>
          <a:p>
            <a:pPr>
              <a:lnSpc>
                <a:spcPct val="150000"/>
              </a:lnSpc>
            </a:pPr>
            <a:r>
              <a:rPr lang="en-US" sz="1600">
                <a:solidFill>
                  <a:srgbClr val="201436"/>
                </a:solidFill>
                <a:latin typeface="Tahoma"/>
                <a:ea typeface="Tahoma"/>
                <a:cs typeface="Tahoma"/>
              </a:rPr>
              <a:t>Slide 6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832F3E3-FEC0-0740-BF9C-8ECDB03CADB4}"/>
              </a:ext>
            </a:extLst>
          </p:cNvPr>
          <p:cNvCxnSpPr/>
          <p:nvPr/>
        </p:nvCxnSpPr>
        <p:spPr>
          <a:xfrm flipV="1">
            <a:off x="7795486" y="3274683"/>
            <a:ext cx="1917909" cy="7684"/>
          </a:xfrm>
          <a:prstGeom prst="straightConnector1">
            <a:avLst/>
          </a:prstGeom>
          <a:ln w="12700">
            <a:solidFill>
              <a:srgbClr val="8F55E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F1EE1DE-F0A0-7F05-B34C-FD7391E9E132}"/>
              </a:ext>
            </a:extLst>
          </p:cNvPr>
          <p:cNvCxnSpPr>
            <a:cxnSpLocks/>
          </p:cNvCxnSpPr>
          <p:nvPr/>
        </p:nvCxnSpPr>
        <p:spPr>
          <a:xfrm flipV="1">
            <a:off x="7795485" y="3767107"/>
            <a:ext cx="1917909" cy="7684"/>
          </a:xfrm>
          <a:prstGeom prst="straightConnector1">
            <a:avLst/>
          </a:prstGeom>
          <a:ln w="12700">
            <a:solidFill>
              <a:srgbClr val="8F55E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4630FE6-EDB5-29D4-72E0-A03EFEC506A9}"/>
              </a:ext>
            </a:extLst>
          </p:cNvPr>
          <p:cNvCxnSpPr>
            <a:cxnSpLocks/>
          </p:cNvCxnSpPr>
          <p:nvPr/>
        </p:nvCxnSpPr>
        <p:spPr>
          <a:xfrm flipV="1">
            <a:off x="7795484" y="4259531"/>
            <a:ext cx="1917909" cy="7684"/>
          </a:xfrm>
          <a:prstGeom prst="straightConnector1">
            <a:avLst/>
          </a:prstGeom>
          <a:ln w="12700">
            <a:solidFill>
              <a:srgbClr val="8F55E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6847058-637F-0D9C-941F-8B226BEC5EF0}"/>
              </a:ext>
            </a:extLst>
          </p:cNvPr>
          <p:cNvCxnSpPr>
            <a:cxnSpLocks/>
          </p:cNvCxnSpPr>
          <p:nvPr/>
        </p:nvCxnSpPr>
        <p:spPr>
          <a:xfrm flipV="1">
            <a:off x="7795483" y="4751955"/>
            <a:ext cx="1917909" cy="7684"/>
          </a:xfrm>
          <a:prstGeom prst="straightConnector1">
            <a:avLst/>
          </a:prstGeom>
          <a:ln w="12700">
            <a:solidFill>
              <a:srgbClr val="8F55E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2F9FCC9-18CE-F384-32DD-7ED60DFB360D}"/>
              </a:ext>
            </a:extLst>
          </p:cNvPr>
          <p:cNvCxnSpPr>
            <a:cxnSpLocks/>
          </p:cNvCxnSpPr>
          <p:nvPr/>
        </p:nvCxnSpPr>
        <p:spPr>
          <a:xfrm flipV="1">
            <a:off x="7795483" y="5244380"/>
            <a:ext cx="1917909" cy="7684"/>
          </a:xfrm>
          <a:prstGeom prst="straightConnector1">
            <a:avLst/>
          </a:prstGeom>
          <a:ln w="12700">
            <a:solidFill>
              <a:srgbClr val="8F55E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9742F87-B27D-4D5F-9EAF-DC3CC7BEC0C1}"/>
              </a:ext>
            </a:extLst>
          </p:cNvPr>
          <p:cNvCxnSpPr>
            <a:cxnSpLocks/>
          </p:cNvCxnSpPr>
          <p:nvPr/>
        </p:nvCxnSpPr>
        <p:spPr>
          <a:xfrm flipV="1">
            <a:off x="7795482" y="5736804"/>
            <a:ext cx="1917909" cy="7684"/>
          </a:xfrm>
          <a:prstGeom prst="straightConnector1">
            <a:avLst/>
          </a:prstGeom>
          <a:ln w="12700">
            <a:solidFill>
              <a:srgbClr val="8F55E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4BEFBBB-3EA6-0095-65F6-E5C8FCF2E2F8}"/>
              </a:ext>
            </a:extLst>
          </p:cNvPr>
          <p:cNvSpPr txBox="1">
            <a:spLocks/>
          </p:cNvSpPr>
          <p:nvPr/>
        </p:nvSpPr>
        <p:spPr>
          <a:xfrm>
            <a:off x="9845622" y="3054068"/>
            <a:ext cx="885570" cy="2994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600" b="1">
                <a:solidFill>
                  <a:srgbClr val="201436"/>
                </a:solidFill>
                <a:latin typeface="Tahoma"/>
                <a:ea typeface="Tahoma"/>
                <a:cs typeface="Tahoma"/>
              </a:rPr>
              <a:t>01</a:t>
            </a:r>
            <a:endParaRPr lang="en-US" b="1">
              <a:solidFill>
                <a:srgbClr val="201436"/>
              </a:solidFill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600" b="1">
                <a:solidFill>
                  <a:srgbClr val="201436"/>
                </a:solidFill>
                <a:latin typeface="Tahoma"/>
                <a:ea typeface="Tahoma"/>
                <a:cs typeface="Tahoma"/>
              </a:rPr>
              <a:t>02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600" b="1">
                <a:solidFill>
                  <a:srgbClr val="201436"/>
                </a:solidFill>
                <a:latin typeface="Tahoma"/>
                <a:ea typeface="Tahoma"/>
                <a:cs typeface="Tahoma"/>
              </a:rPr>
              <a:t>03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600" b="1">
                <a:solidFill>
                  <a:srgbClr val="201436"/>
                </a:solidFill>
                <a:latin typeface="Tahoma"/>
                <a:ea typeface="Tahoma"/>
                <a:cs typeface="Tahoma"/>
              </a:rPr>
              <a:t>04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600" b="1">
                <a:solidFill>
                  <a:srgbClr val="201436"/>
                </a:solidFill>
                <a:latin typeface="Tahoma"/>
                <a:ea typeface="Tahoma"/>
                <a:cs typeface="Tahoma"/>
              </a:rPr>
              <a:t>05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600" b="1">
                <a:solidFill>
                  <a:srgbClr val="201436"/>
                </a:solidFill>
                <a:latin typeface="Tahoma"/>
                <a:ea typeface="Tahoma"/>
                <a:cs typeface="Tahoma"/>
              </a:rPr>
              <a:t>06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4DF295D8-E1D4-76D7-3AE2-BECDC6D2BA8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2" r="15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015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2A311-0E34-7C8D-1D25-10CB1C197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01436"/>
                </a:solidFill>
                <a:latin typeface="Tahoma"/>
                <a:ea typeface="Tahoma"/>
                <a:cs typeface="Tahoma"/>
              </a:rPr>
              <a:t>Contents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59E44-8B1A-587B-901B-91FC4B9BC3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 dolor sit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Ut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nisl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Lorem ipsum dolor sit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Ut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nisl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Lorem ipsum dolor sit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Ut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nisl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78C386C-3594-15FC-DCBA-C550FE12E222}"/>
              </a:ext>
            </a:extLst>
          </p:cNvPr>
          <p:cNvCxnSpPr>
            <a:cxnSpLocks/>
          </p:cNvCxnSpPr>
          <p:nvPr/>
        </p:nvCxnSpPr>
        <p:spPr>
          <a:xfrm flipV="1">
            <a:off x="7884930" y="2404547"/>
            <a:ext cx="1917909" cy="7684"/>
          </a:xfrm>
          <a:prstGeom prst="straightConnector1">
            <a:avLst/>
          </a:prstGeom>
          <a:ln w="12700">
            <a:solidFill>
              <a:srgbClr val="8F55E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452B8BFA-A2A6-5FF1-3D24-37FA56BEB024}"/>
              </a:ext>
            </a:extLst>
          </p:cNvPr>
          <p:cNvSpPr txBox="1">
            <a:spLocks/>
          </p:cNvSpPr>
          <p:nvPr/>
        </p:nvSpPr>
        <p:spPr>
          <a:xfrm>
            <a:off x="6941079" y="2265128"/>
            <a:ext cx="885570" cy="2865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Slide 1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4C1817FA-6C24-46F7-E23D-B966D9B6C63B}"/>
              </a:ext>
            </a:extLst>
          </p:cNvPr>
          <p:cNvSpPr txBox="1">
            <a:spLocks/>
          </p:cNvSpPr>
          <p:nvPr/>
        </p:nvSpPr>
        <p:spPr>
          <a:xfrm>
            <a:off x="9861120" y="2265128"/>
            <a:ext cx="885570" cy="2865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01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6DFC3B0-EDDB-11FF-8106-6EEABD66B767}"/>
              </a:ext>
            </a:extLst>
          </p:cNvPr>
          <p:cNvCxnSpPr>
            <a:cxnSpLocks/>
          </p:cNvCxnSpPr>
          <p:nvPr/>
        </p:nvCxnSpPr>
        <p:spPr>
          <a:xfrm flipV="1">
            <a:off x="7884930" y="2925114"/>
            <a:ext cx="1917909" cy="7684"/>
          </a:xfrm>
          <a:prstGeom prst="straightConnector1">
            <a:avLst/>
          </a:prstGeom>
          <a:ln w="12700">
            <a:solidFill>
              <a:srgbClr val="8F55E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0416EA6C-72D7-8CFC-111A-842AD434B472}"/>
              </a:ext>
            </a:extLst>
          </p:cNvPr>
          <p:cNvSpPr txBox="1">
            <a:spLocks/>
          </p:cNvSpPr>
          <p:nvPr/>
        </p:nvSpPr>
        <p:spPr>
          <a:xfrm>
            <a:off x="6941079" y="2780395"/>
            <a:ext cx="885570" cy="2865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Slide 1</a:t>
            </a: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05C86AC7-061C-32F7-B563-AED8A62EBB37}"/>
              </a:ext>
            </a:extLst>
          </p:cNvPr>
          <p:cNvSpPr txBox="1">
            <a:spLocks/>
          </p:cNvSpPr>
          <p:nvPr/>
        </p:nvSpPr>
        <p:spPr>
          <a:xfrm>
            <a:off x="9861120" y="2780395"/>
            <a:ext cx="885570" cy="2865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01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0D9B604-52A9-BF23-ABCC-3FE9145E5BED}"/>
              </a:ext>
            </a:extLst>
          </p:cNvPr>
          <p:cNvCxnSpPr>
            <a:cxnSpLocks/>
          </p:cNvCxnSpPr>
          <p:nvPr/>
        </p:nvCxnSpPr>
        <p:spPr>
          <a:xfrm flipV="1">
            <a:off x="7884930" y="3445681"/>
            <a:ext cx="1917909" cy="7684"/>
          </a:xfrm>
          <a:prstGeom prst="straightConnector1">
            <a:avLst/>
          </a:prstGeom>
          <a:ln w="12700">
            <a:solidFill>
              <a:srgbClr val="8F55E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1A019A5D-4EAD-A022-4FC1-70214A7366D8}"/>
              </a:ext>
            </a:extLst>
          </p:cNvPr>
          <p:cNvSpPr txBox="1">
            <a:spLocks/>
          </p:cNvSpPr>
          <p:nvPr/>
        </p:nvSpPr>
        <p:spPr>
          <a:xfrm>
            <a:off x="6941079" y="3295662"/>
            <a:ext cx="885570" cy="2865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Slide 1</a:t>
            </a:r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64FEBC4-4D33-949B-9B72-46B0273806CD}"/>
              </a:ext>
            </a:extLst>
          </p:cNvPr>
          <p:cNvSpPr txBox="1">
            <a:spLocks/>
          </p:cNvSpPr>
          <p:nvPr/>
        </p:nvSpPr>
        <p:spPr>
          <a:xfrm>
            <a:off x="9861120" y="3295662"/>
            <a:ext cx="885570" cy="2865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01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C47078F-1B14-EE2C-C16D-6D1933807B33}"/>
              </a:ext>
            </a:extLst>
          </p:cNvPr>
          <p:cNvCxnSpPr>
            <a:cxnSpLocks/>
          </p:cNvCxnSpPr>
          <p:nvPr/>
        </p:nvCxnSpPr>
        <p:spPr>
          <a:xfrm flipV="1">
            <a:off x="7884930" y="3966248"/>
            <a:ext cx="1917909" cy="7684"/>
          </a:xfrm>
          <a:prstGeom prst="straightConnector1">
            <a:avLst/>
          </a:prstGeom>
          <a:ln w="12700">
            <a:solidFill>
              <a:srgbClr val="8F55E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D0659B86-2319-798D-4E7A-E71C54E992B3}"/>
              </a:ext>
            </a:extLst>
          </p:cNvPr>
          <p:cNvSpPr txBox="1">
            <a:spLocks/>
          </p:cNvSpPr>
          <p:nvPr/>
        </p:nvSpPr>
        <p:spPr>
          <a:xfrm>
            <a:off x="6941079" y="3810929"/>
            <a:ext cx="885570" cy="2865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Slide 1</a:t>
            </a:r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08E37A40-D681-1547-515C-D91B3F186495}"/>
              </a:ext>
            </a:extLst>
          </p:cNvPr>
          <p:cNvSpPr txBox="1">
            <a:spLocks/>
          </p:cNvSpPr>
          <p:nvPr/>
        </p:nvSpPr>
        <p:spPr>
          <a:xfrm>
            <a:off x="9861120" y="3810929"/>
            <a:ext cx="885570" cy="2865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01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88BBD5D-E430-AB88-6B24-B062A6BC6A0C}"/>
              </a:ext>
            </a:extLst>
          </p:cNvPr>
          <p:cNvCxnSpPr>
            <a:cxnSpLocks/>
          </p:cNvCxnSpPr>
          <p:nvPr/>
        </p:nvCxnSpPr>
        <p:spPr>
          <a:xfrm flipV="1">
            <a:off x="7884930" y="4486815"/>
            <a:ext cx="1917909" cy="7684"/>
          </a:xfrm>
          <a:prstGeom prst="straightConnector1">
            <a:avLst/>
          </a:prstGeom>
          <a:ln w="12700">
            <a:solidFill>
              <a:srgbClr val="8F55E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4FDBFCF0-87E5-F3D1-CEAC-DF4CFED7E93E}"/>
              </a:ext>
            </a:extLst>
          </p:cNvPr>
          <p:cNvSpPr txBox="1">
            <a:spLocks/>
          </p:cNvSpPr>
          <p:nvPr/>
        </p:nvSpPr>
        <p:spPr>
          <a:xfrm>
            <a:off x="6941079" y="4326196"/>
            <a:ext cx="885570" cy="2865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Slide 1</a:t>
            </a:r>
          </a:p>
        </p:txBody>
      </p:sp>
      <p:sp>
        <p:nvSpPr>
          <p:cNvPr id="20" name="Text Placeholder 23">
            <a:extLst>
              <a:ext uri="{FF2B5EF4-FFF2-40B4-BE49-F238E27FC236}">
                <a16:creationId xmlns:a16="http://schemas.microsoft.com/office/drawing/2014/main" id="{5F4D857D-F1FF-6ACE-C6EA-5B58A4406C4F}"/>
              </a:ext>
            </a:extLst>
          </p:cNvPr>
          <p:cNvSpPr txBox="1">
            <a:spLocks/>
          </p:cNvSpPr>
          <p:nvPr/>
        </p:nvSpPr>
        <p:spPr>
          <a:xfrm>
            <a:off x="9861120" y="4326196"/>
            <a:ext cx="885570" cy="2865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01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8C3D1BA-C1F6-8106-7A00-04FB32FD15CA}"/>
              </a:ext>
            </a:extLst>
          </p:cNvPr>
          <p:cNvCxnSpPr>
            <a:cxnSpLocks/>
          </p:cNvCxnSpPr>
          <p:nvPr/>
        </p:nvCxnSpPr>
        <p:spPr>
          <a:xfrm flipV="1">
            <a:off x="7884930" y="5007384"/>
            <a:ext cx="1917909" cy="7684"/>
          </a:xfrm>
          <a:prstGeom prst="straightConnector1">
            <a:avLst/>
          </a:prstGeom>
          <a:ln w="12700">
            <a:solidFill>
              <a:srgbClr val="8F55E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3">
            <a:extLst>
              <a:ext uri="{FF2B5EF4-FFF2-40B4-BE49-F238E27FC236}">
                <a16:creationId xmlns:a16="http://schemas.microsoft.com/office/drawing/2014/main" id="{31E4F03F-D1E2-6287-283A-434F82A4071D}"/>
              </a:ext>
            </a:extLst>
          </p:cNvPr>
          <p:cNvSpPr txBox="1">
            <a:spLocks/>
          </p:cNvSpPr>
          <p:nvPr/>
        </p:nvSpPr>
        <p:spPr>
          <a:xfrm>
            <a:off x="6941079" y="4841461"/>
            <a:ext cx="885570" cy="2865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Slide 1</a:t>
            </a:r>
          </a:p>
        </p:txBody>
      </p:sp>
      <p:sp>
        <p:nvSpPr>
          <p:cNvPr id="23" name="Text Placeholder 23">
            <a:extLst>
              <a:ext uri="{FF2B5EF4-FFF2-40B4-BE49-F238E27FC236}">
                <a16:creationId xmlns:a16="http://schemas.microsoft.com/office/drawing/2014/main" id="{C8C08747-E735-DEB0-6F67-3FBEB3F83FBA}"/>
              </a:ext>
            </a:extLst>
          </p:cNvPr>
          <p:cNvSpPr txBox="1">
            <a:spLocks/>
          </p:cNvSpPr>
          <p:nvPr/>
        </p:nvSpPr>
        <p:spPr>
          <a:xfrm>
            <a:off x="9861120" y="4841461"/>
            <a:ext cx="885570" cy="28652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6676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00B27-17EE-3077-BAC0-23AFF5A3A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76A68-950D-0E93-FE19-3FC62ED7A7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Ut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. Proin ante </a:t>
            </a:r>
            <a:r>
              <a:rPr lang="en-US" dirty="0" err="1"/>
              <a:t>lacus</a:t>
            </a:r>
            <a:r>
              <a:rPr lang="en-US" dirty="0"/>
              <a:t>, </a:t>
            </a:r>
            <a:r>
              <a:rPr lang="en-US" dirty="0" err="1"/>
              <a:t>rhoncus</a:t>
            </a:r>
            <a:r>
              <a:rPr lang="en-US" dirty="0"/>
              <a:t> vel </a:t>
            </a:r>
            <a:r>
              <a:rPr lang="en-US" dirty="0" err="1"/>
              <a:t>turpis</a:t>
            </a:r>
            <a:r>
              <a:rPr lang="en-US" dirty="0"/>
              <a:t> et,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. Aliquam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Donec non lorem in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a </a:t>
            </a:r>
            <a:r>
              <a:rPr lang="en-US" dirty="0" err="1"/>
              <a:t>eu</a:t>
            </a:r>
            <a:r>
              <a:rPr lang="en-US" dirty="0"/>
              <a:t> est.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Ut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. Proin ante </a:t>
            </a:r>
            <a:r>
              <a:rPr lang="en-US" dirty="0" err="1"/>
              <a:t>lacus</a:t>
            </a:r>
            <a:r>
              <a:rPr lang="en-US" dirty="0"/>
              <a:t>, </a:t>
            </a:r>
            <a:r>
              <a:rPr lang="en-US" dirty="0" err="1"/>
              <a:t>rhoncus</a:t>
            </a:r>
            <a:r>
              <a:rPr lang="en-US" dirty="0"/>
              <a:t> vel </a:t>
            </a:r>
            <a:r>
              <a:rPr lang="en-US" dirty="0" err="1"/>
              <a:t>turpis</a:t>
            </a:r>
            <a:r>
              <a:rPr lang="en-US" dirty="0"/>
              <a:t> et,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F13655A-8071-7C84-2EAB-7417034ED3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832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46F26-A916-1E1F-98A5-BD53BF715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Divider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436E8C-70C7-7BC0-B316-0C0598B38B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>
                <a:solidFill>
                  <a:schemeClr val="bg1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Lorem ipsum dolor sit </a:t>
            </a:r>
            <a:r>
              <a:rPr lang="en-US" sz="2400" dirty="0" err="1">
                <a:solidFill>
                  <a:schemeClr val="bg1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sz="2400" dirty="0">
                <a:solidFill>
                  <a:schemeClr val="bg1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8789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DAE8175-B043-938B-2E81-10328DDBB50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 dolor sit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Ut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nisl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Proin ante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lacus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rhoncus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vel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turpis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et,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mollis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placerat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metus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Aliquam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erat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volutpat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Donec non lorem in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molestie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est. Lorem ipsum dolor sit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Ut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nisl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Proin ante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lacus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rhoncus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vel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turpis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et,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mollis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placerat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metus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Aliquam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erat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volutpat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Donec non lorem in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molestie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est.</a:t>
            </a:r>
            <a:endParaRPr lang="en-US" dirty="0">
              <a:solidFill>
                <a:srgbClr val="20143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C327CA-E897-88F1-5874-53CB6B3EA5E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163C95B-3A07-0527-F1A5-4CEB2580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solidFill>
                  <a:srgbClr val="201436"/>
                </a:solidFill>
                <a:latin typeface="Tahoma"/>
                <a:ea typeface="Tahoma"/>
                <a:cs typeface="Tahoma"/>
              </a:rPr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897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63137-D8EF-6B5A-E951-303A99A0D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EA5D9A-635F-972F-211E-C0FF07BD7EE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 dolor sit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Ut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nisl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Proin ante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lacus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rhoncus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vel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turpis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et,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mollis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placerat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metus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Aliquam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erat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volutpat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 dolor sit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Ut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interdum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nisl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Proin ante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lacus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rhoncus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vel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turpis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et,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mollis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placerat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metus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Aliquam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erat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volutpat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Lorem ipsum dolor sit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amet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consectetur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adipiscing</a:t>
            </a:r>
            <a:r>
              <a:rPr lang="en-US" sz="2000" dirty="0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20143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elit</a:t>
            </a:r>
            <a:endParaRPr lang="en-US" sz="2000" dirty="0">
              <a:solidFill>
                <a:srgbClr val="20143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B66CD52-27D4-263E-11D7-89F35B566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>
                <a:solidFill>
                  <a:srgbClr val="201436"/>
                </a:solidFill>
                <a:latin typeface="Tahoma"/>
                <a:ea typeface="Tahoma"/>
                <a:cs typeface="Tahoma"/>
              </a:rPr>
              <a:t>Title</a:t>
            </a:r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7885CD2-6BB8-FCD6-6A57-7CB772AE8B6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1724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Western Brand Colour">
      <a:dk1>
        <a:srgbClr val="000000"/>
      </a:dk1>
      <a:lt1>
        <a:srgbClr val="FFFFFF"/>
      </a:lt1>
      <a:dk2>
        <a:srgbClr val="4F2683"/>
      </a:dk2>
      <a:lt2>
        <a:srgbClr val="FFFFFF"/>
      </a:lt2>
      <a:accent1>
        <a:srgbClr val="8F55E0"/>
      </a:accent1>
      <a:accent2>
        <a:srgbClr val="7DEAFB"/>
      </a:accent2>
      <a:accent3>
        <a:srgbClr val="FCF05E"/>
      </a:accent3>
      <a:accent4>
        <a:srgbClr val="F0A757"/>
      </a:accent4>
      <a:accent5>
        <a:srgbClr val="B9F876"/>
      </a:accent5>
      <a:accent6>
        <a:srgbClr val="818283"/>
      </a:accent6>
      <a:hlink>
        <a:srgbClr val="4F2683"/>
      </a:hlink>
      <a:folHlink>
        <a:srgbClr val="8F55E0"/>
      </a:folHlink>
    </a:clrScheme>
    <a:fontScheme name="Tahoma Custom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chulich_PPT" id="{EF22CC61-AB44-074F-AB17-FD1F40843377}" vid="{D234AEAF-4E0E-0447-814A-12AB2533878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FA98AB2ADE8345ABF492534AB0B7D3" ma:contentTypeVersion="14" ma:contentTypeDescription="Create a new document." ma:contentTypeScope="" ma:versionID="bba774d9a9bf396770d17af8180a706f">
  <xsd:schema xmlns:xsd="http://www.w3.org/2001/XMLSchema" xmlns:xs="http://www.w3.org/2001/XMLSchema" xmlns:p="http://schemas.microsoft.com/office/2006/metadata/properties" xmlns:ns2="94db3350-40dd-462e-a886-4afcd2377e9a" xmlns:ns3="cfe835ce-0a6b-4de7-8914-1f4161765400" targetNamespace="http://schemas.microsoft.com/office/2006/metadata/properties" ma:root="true" ma:fieldsID="e1ccd93ce245ba7ae3dcd2119a2a8388" ns2:_="" ns3:_="">
    <xsd:import namespace="94db3350-40dd-462e-a886-4afcd2377e9a"/>
    <xsd:import namespace="cfe835ce-0a6b-4de7-8914-1f41617654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db3350-40dd-462e-a886-4afcd2377e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8406f274-7af8-4e05-8564-eff9e2e21b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e835ce-0a6b-4de7-8914-1f416176540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ad572a7-dca0-414c-b5c3-b3c5f1025663}" ma:internalName="TaxCatchAll" ma:showField="CatchAllData" ma:web="cfe835ce-0a6b-4de7-8914-1f41617654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fe835ce-0a6b-4de7-8914-1f4161765400" xsi:nil="true"/>
    <lcf76f155ced4ddcb4097134ff3c332f xmlns="94db3350-40dd-462e-a886-4afcd2377e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C1F9BCB-3170-4775-9399-65FE5B8C73A3}"/>
</file>

<file path=customXml/itemProps2.xml><?xml version="1.0" encoding="utf-8"?>
<ds:datastoreItem xmlns:ds="http://schemas.openxmlformats.org/officeDocument/2006/customXml" ds:itemID="{9E7DFE72-10FE-401C-BE1B-1E26B3600518}"/>
</file>

<file path=customXml/itemProps3.xml><?xml version="1.0" encoding="utf-8"?>
<ds:datastoreItem xmlns:ds="http://schemas.openxmlformats.org/officeDocument/2006/customXml" ds:itemID="{23851369-F8FF-429B-B4A7-A00261D4760B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1574</Words>
  <Application>Microsoft Macintosh PowerPoint</Application>
  <PresentationFormat>Widescreen</PresentationFormat>
  <Paragraphs>118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Aptos</vt:lpstr>
      <vt:lpstr>Arial</vt:lpstr>
      <vt:lpstr>Georgia</vt:lpstr>
      <vt:lpstr>Tahoma</vt:lpstr>
      <vt:lpstr>Office Theme</vt:lpstr>
      <vt:lpstr>Presentation Title</vt:lpstr>
      <vt:lpstr>PowerPoint Presentation</vt:lpstr>
      <vt:lpstr>Contents</vt:lpstr>
      <vt:lpstr>Contents</vt:lpstr>
      <vt:lpstr>Contents</vt:lpstr>
      <vt:lpstr>Title</vt:lpstr>
      <vt:lpstr>Section Divider</vt:lpstr>
      <vt:lpstr>Title</vt:lpstr>
      <vt:lpstr>Title</vt:lpstr>
      <vt:lpstr>PowerPoint Presentation</vt:lpstr>
      <vt:lpstr>Title</vt:lpstr>
      <vt:lpstr>Title</vt:lpstr>
      <vt:lpstr>Title</vt:lpstr>
      <vt:lpstr>Title</vt:lpstr>
      <vt:lpstr>Title</vt:lpstr>
      <vt:lpstr>Title</vt:lpstr>
      <vt:lpstr>Title</vt:lpstr>
      <vt:lpstr>Title</vt:lpstr>
      <vt:lpstr>PowerPoint Presentation</vt:lpstr>
      <vt:lpstr>Title</vt:lpstr>
      <vt:lpstr>Title</vt:lpstr>
      <vt:lpstr>Title</vt:lpstr>
      <vt:lpstr>Title</vt:lpstr>
      <vt:lpstr>Title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Tingting Wei</dc:creator>
  <cp:lastModifiedBy>Tingting Wei</cp:lastModifiedBy>
  <cp:revision>1</cp:revision>
  <dcterms:created xsi:type="dcterms:W3CDTF">2025-05-04T23:01:05Z</dcterms:created>
  <dcterms:modified xsi:type="dcterms:W3CDTF">2025-06-17T20:08:32Z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0x01010018FA98AB2ADE8345ABF492534AB0B7D3</vt:lpwstr>
  </property>
  <property fmtid="{D5CDD505-2E9C-101B-9397-08002B2CF9AE}" pid="3" name="MediaServiceImageTags">
    <vt:lpwstr/>
  </property>
</Properties>
</file>